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ac55b6ad255f4fef" /><Relationship Type="http://schemas.openxmlformats.org/officeDocument/2006/relationships/extended-properties" Target="/docProps/app.xml" Id="R75323cd553c94229" /><Relationship Type="http://schemas.openxmlformats.org/officeDocument/2006/relationships/officeDocument" Target="/ppt/presentation.xml" Id="Rd310899651454167" /></Relationships>
</file>

<file path=ppt/presentation.xml><?xml version="1.0" encoding="utf-8"?>
<p:presentation xmlns:p="http://schemas.openxmlformats.org/presentationml/2006/main">
  <p:sldMasterIdLst>
    <p:sldMasterId xmlns:r="http://schemas.openxmlformats.org/officeDocument/2006/relationships" id="2147483648" r:id="Ref35c8ac5e7f4512"/>
  </p:sldMasterIdLst>
  <p:notesMasterIdLst>
    <p:notesMasterId xmlns:r="http://schemas.openxmlformats.org/officeDocument/2006/relationships" r:id="R824e1365f9ef4361"/>
  </p:notesMasterIdLst>
  <p:sldIdLst>
    <p:sldId xmlns:r="http://schemas.openxmlformats.org/officeDocument/2006/relationships" id="256" r:id="R88e14769df864b0e"/>
    <p:sldId xmlns:r="http://schemas.openxmlformats.org/officeDocument/2006/relationships" id="257" r:id="R3182b4feebb5407f"/>
    <p:sldId xmlns:r="http://schemas.openxmlformats.org/officeDocument/2006/relationships" id="258" r:id="R7470f0c0548343e6"/>
    <p:sldId xmlns:r="http://schemas.openxmlformats.org/officeDocument/2006/relationships" id="259" r:id="R2865c79c0acb4b5b"/>
    <p:sldId xmlns:r="http://schemas.openxmlformats.org/officeDocument/2006/relationships" id="260" r:id="R4d5fe87d0ad94c7c"/>
    <p:sldId xmlns:r="http://schemas.openxmlformats.org/officeDocument/2006/relationships" id="261" r:id="Rfc73e8f98cdd4a34"/>
    <p:sldId xmlns:r="http://schemas.openxmlformats.org/officeDocument/2006/relationships" id="262" r:id="R9ca2dc392c724cb2"/>
    <p:sldId xmlns:r="http://schemas.openxmlformats.org/officeDocument/2006/relationships" id="263" r:id="R7fe22439162440ec"/>
    <p:sldId xmlns:r="http://schemas.openxmlformats.org/officeDocument/2006/relationships" id="264" r:id="R39cb80abf4104416"/>
    <p:sldId xmlns:r="http://schemas.openxmlformats.org/officeDocument/2006/relationships" id="265" r:id="Rbad7a2a803eb435d"/>
    <p:sldId xmlns:r="http://schemas.openxmlformats.org/officeDocument/2006/relationships" id="266" r:id="R321b68fdb4ac4802"/>
    <p:sldId xmlns:r="http://schemas.openxmlformats.org/officeDocument/2006/relationships" id="267" r:id="R1a77398cddac463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3c3412a057e24963" /><Relationship Type="http://schemas.openxmlformats.org/officeDocument/2006/relationships/slideMaster" Target="/ppt/slideMasters/slideMaster1.xml" Id="Ref35c8ac5e7f4512" /><Relationship Type="http://schemas.openxmlformats.org/officeDocument/2006/relationships/notesMaster" Target="/ppt/notesMasters/notesMaster1.xml" Id="R824e1365f9ef4361" /><Relationship Type="http://schemas.openxmlformats.org/officeDocument/2006/relationships/presProps" Target="/ppt/presProps.xml" Id="Rdc61263236644f64" /><Relationship Type="http://schemas.openxmlformats.org/officeDocument/2006/relationships/tableStyles" Target="/ppt/tableStyles.xml" Id="R7df81da0ab29499d" /><Relationship Type="http://schemas.openxmlformats.org/officeDocument/2006/relationships/slide" Target="/ppt/slides/slide1.xml" Id="R88e14769df864b0e" /><Relationship Type="http://schemas.openxmlformats.org/officeDocument/2006/relationships/slide" Target="/ppt/slides/slide2.xml" Id="R3182b4feebb5407f" /><Relationship Type="http://schemas.openxmlformats.org/officeDocument/2006/relationships/slide" Target="/ppt/slides/slide3.xml" Id="R7470f0c0548343e6" /><Relationship Type="http://schemas.openxmlformats.org/officeDocument/2006/relationships/slide" Target="/ppt/slides/slide4.xml" Id="R2865c79c0acb4b5b" /><Relationship Type="http://schemas.openxmlformats.org/officeDocument/2006/relationships/slide" Target="/ppt/slides/slide5.xml" Id="R4d5fe87d0ad94c7c" /><Relationship Type="http://schemas.openxmlformats.org/officeDocument/2006/relationships/slide" Target="/ppt/slides/slide6.xml" Id="Rfc73e8f98cdd4a34" /><Relationship Type="http://schemas.openxmlformats.org/officeDocument/2006/relationships/slide" Target="/ppt/slides/slide7.xml" Id="R9ca2dc392c724cb2" /><Relationship Type="http://schemas.openxmlformats.org/officeDocument/2006/relationships/slide" Target="/ppt/slides/slide8.xml" Id="R7fe22439162440ec" /><Relationship Type="http://schemas.openxmlformats.org/officeDocument/2006/relationships/slide" Target="/ppt/slides/slide9.xml" Id="R39cb80abf4104416" /><Relationship Type="http://schemas.openxmlformats.org/officeDocument/2006/relationships/slide" Target="/ppt/slides/slide10.xml" Id="Rbad7a2a803eb435d" /><Relationship Type="http://schemas.openxmlformats.org/officeDocument/2006/relationships/slide" Target="/ppt/slides/slide11.xml" Id="R321b68fdb4ac4802" /><Relationship Type="http://schemas.openxmlformats.org/officeDocument/2006/relationships/slide" Target="/ppt/slides/slide12.xml" Id="R1a77398cddac463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5318c6c0cb2045b2"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4940e89d0644bc7" /><Relationship Type="http://schemas.openxmlformats.org/officeDocument/2006/relationships/notesMaster" Target="/ppt/notesMasters/notesMaster1.xml" Id="R49ed16e0178c4e62"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667bfb075124f75" /><Relationship Type="http://schemas.openxmlformats.org/officeDocument/2006/relationships/notesMaster" Target="/ppt/notesMasters/notesMaster1.xml" Id="R13d4ce07ffde474c"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da82dd38d9ca485a" /><Relationship Type="http://schemas.openxmlformats.org/officeDocument/2006/relationships/notesMaster" Target="/ppt/notesMasters/notesMaster1.xml" Id="R4b5d4c4e1cee4668"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297fcd6df044217" /><Relationship Type="http://schemas.openxmlformats.org/officeDocument/2006/relationships/notesMaster" Target="/ppt/notesMasters/notesMaster1.xml" Id="R372a507a7c2c4b4d" /></Relationships>
</file>

<file path=ppt/notesSlides/_rels/notesSlide2.xml.rels>&#65279;<?xml version="1.0" encoding="utf-8"?><Relationships xmlns="http://schemas.openxmlformats.org/package/2006/relationships"><Relationship Type="http://schemas.openxmlformats.org/officeDocument/2006/relationships/slide" Target="/ppt/slides/slide2.xml" Id="Rb128986d8570448e" /><Relationship Type="http://schemas.openxmlformats.org/officeDocument/2006/relationships/notesMaster" Target="/ppt/notesMasters/notesMaster1.xml" Id="R990622798166406c" /></Relationships>
</file>

<file path=ppt/notesSlides/_rels/notesSlide3.xml.rels>&#65279;<?xml version="1.0" encoding="utf-8"?><Relationships xmlns="http://schemas.openxmlformats.org/package/2006/relationships"><Relationship Type="http://schemas.openxmlformats.org/officeDocument/2006/relationships/slide" Target="/ppt/slides/slide3.xml" Id="R4ae4630f002141ed" /><Relationship Type="http://schemas.openxmlformats.org/officeDocument/2006/relationships/notesMaster" Target="/ppt/notesMasters/notesMaster1.xml" Id="R1b0bdf5e90fe4e8b" /></Relationships>
</file>

<file path=ppt/notesSlides/_rels/notesSlide4.xml.rels>&#65279;<?xml version="1.0" encoding="utf-8"?><Relationships xmlns="http://schemas.openxmlformats.org/package/2006/relationships"><Relationship Type="http://schemas.openxmlformats.org/officeDocument/2006/relationships/slide" Target="/ppt/slides/slide4.xml" Id="Rb150264cf1b340e4" /><Relationship Type="http://schemas.openxmlformats.org/officeDocument/2006/relationships/notesMaster" Target="/ppt/notesMasters/notesMaster1.xml" Id="R227a6e072fc844c8" /></Relationships>
</file>

<file path=ppt/notesSlides/_rels/notesSlide5.xml.rels>&#65279;<?xml version="1.0" encoding="utf-8"?><Relationships xmlns="http://schemas.openxmlformats.org/package/2006/relationships"><Relationship Type="http://schemas.openxmlformats.org/officeDocument/2006/relationships/slide" Target="/ppt/slides/slide5.xml" Id="Rd74e863a3b27443f" /><Relationship Type="http://schemas.openxmlformats.org/officeDocument/2006/relationships/notesMaster" Target="/ppt/notesMasters/notesMaster1.xml" Id="Ra20061b3a45c467c" /></Relationships>
</file>

<file path=ppt/notesSlides/_rels/notesSlide6.xml.rels>&#65279;<?xml version="1.0" encoding="utf-8"?><Relationships xmlns="http://schemas.openxmlformats.org/package/2006/relationships"><Relationship Type="http://schemas.openxmlformats.org/officeDocument/2006/relationships/slide" Target="/ppt/slides/slide6.xml" Id="R6eb8a34968e846bc" /><Relationship Type="http://schemas.openxmlformats.org/officeDocument/2006/relationships/notesMaster" Target="/ppt/notesMasters/notesMaster1.xml" Id="R61d47fab46544051" /></Relationships>
</file>

<file path=ppt/notesSlides/_rels/notesSlide7.xml.rels>&#65279;<?xml version="1.0" encoding="utf-8"?><Relationships xmlns="http://schemas.openxmlformats.org/package/2006/relationships"><Relationship Type="http://schemas.openxmlformats.org/officeDocument/2006/relationships/slide" Target="/ppt/slides/slide7.xml" Id="Rd46ebada6e6c45f1" /><Relationship Type="http://schemas.openxmlformats.org/officeDocument/2006/relationships/notesMaster" Target="/ppt/notesMasters/notesMaster1.xml" Id="Rad0f55c94069488f" /></Relationships>
</file>

<file path=ppt/notesSlides/_rels/notesSlide8.xml.rels>&#65279;<?xml version="1.0" encoding="utf-8"?><Relationships xmlns="http://schemas.openxmlformats.org/package/2006/relationships"><Relationship Type="http://schemas.openxmlformats.org/officeDocument/2006/relationships/slide" Target="/ppt/slides/slide8.xml" Id="Rdb03a7938f6d48b8" /><Relationship Type="http://schemas.openxmlformats.org/officeDocument/2006/relationships/notesMaster" Target="/ppt/notesMasters/notesMaster1.xml" Id="Rfb7be90a3f564735" /></Relationships>
</file>

<file path=ppt/notesSlides/_rels/notesSlide9.xml.rels>&#65279;<?xml version="1.0" encoding="utf-8"?><Relationships xmlns="http://schemas.openxmlformats.org/package/2006/relationships"><Relationship Type="http://schemas.openxmlformats.org/officeDocument/2006/relationships/slide" Target="/ppt/slides/slide9.xml" Id="Rbb1a16e62c7e47f7" /><Relationship Type="http://schemas.openxmlformats.org/officeDocument/2006/relationships/notesMaster" Target="/ppt/notesMasters/notesMaster1.xml" Id="R47230001e26a4ab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Bienvenue! Ce guide visuel explique comment créer votre campagne Tiltify et aider les donateurs à fournir leurs renseignements pour le reçu officiel. Chaque streamer utilise son propre compte et son propre lien de don.</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Les contribuables canadiens qui souhaitent demander leur reçu cochent la case CDTC, puis choisissent Add address. La case fait apparaître l’ajout d’adresse. Ne supposez pas que Tiltify recueille automatiquement l’adresse de tous les donateurs.</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Dans Add address, le donateur choisit le bon pays et remplit son adresse complète, y compris la ville, la province et le code postal. L’interface peut proposer de compléter l’adresse. Il faut enregistrer l’adresse avant de poursuivre le don. Ne demandez jamais ces informations dans le chat ou le commentaire public.</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 courriel de Tiltify confirme le don. Il ne remplace pas le reçu officiel aux fins de l’impôt. Pour les dons admissibles, la Fondation enverra le reçu officiel par courriel dans les prochains jours, après vérification des renseignements. Pour une correction ou un reçu manquant, le donateur peut joindre directement la Fondation.</a:t>
            </a:r>
          </a:p>
          <a:p xmlns:a="http://schemas.openxmlformats.org/drawingml/2006/main">
            <a:r>
              <a:t>https://info.tiltify.com/support/solutions/articles/43000694462-donation-emails</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Ouvrez le lien dédié à Stream-o-Thon 2026 et connectez-vous à votre compte personnel. Vous pouvez aussi partir de la page publique en cliquant sur Start fundraising. Le lien direct évite de sélectionner le mauvais événement.</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Avant de poursuivre, cherchez les deux mentions montrées à droite : Fondation des Gardiens virtuels et Stream-o-Thon 2026. Une campagne pour la Fondation seule ne suffit pas à confirmer le rattachement à l’événement.</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Choisissez Build your own campaign pour suivre ce guide. Quick Start est aussi disponible, mais les questions peuvent varier. Les captures présentent le parcours Build your own campaign.</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Entrez votre objectif personnel en dollars canadiens. Le montant de 100 dollars visible dans la capture sert seulement d’exemple. Donnez ensuite un nom reconnaissable à votre campagne. Aucun montant personnel n’est imposé par ce guide.</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Poursuivez les étapes proposées par Tiltify. Ajoutez une courte description, votre chaîne et vos visuels. Au résumé, vérifiez à nouveau l’événement 2026. Complétez les éléments requis et choisissez Publish quand vous êtes prêt. Cette diapositive est une consigne, pas une capture de l’écran de publication.</a:t>
            </a:r>
          </a:p>
          <a:p xmlns:a="http://schemas.openxmlformats.org/drawingml/2006/main">
            <a:r>
              <a:t>Aide : https://info.tiltify.com/support/solutions/articles/43000011753</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Dans votre campagne, copiez son lien de don et placez-le dans vos commandes de chat et sur votre chaîne. Ce lien attribue les dons à votre collecte, qui contribue au total commun lorsque la campagne est rattachée à l’événement. Envoyez aussi le lien public de votre campagne à la Fondation.</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Cette étape est facultative. Dans votre campagne, repérez Overlays, configurez le compteur et copiez son URL. Dans OBS, ajoutez une source Navigateur et collez cette URL. Réglez les dimensions selon l’overlay, puis vérifiez son affichage et les alertes de test.</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À partir d’ici, les consignes s’adressent aux donateurs et peuvent être relayées pendant le stream. Le courriel sert à les joindre. Le prénom et le nom complets servent au traitement du reçu. Le nom public peut être un pseudo, mais il ne remplace pas l’identité à fournir dans les champs prévus.</a:t>
            </a:r>
          </a:p>
          <a:p xmlns:a="http://schemas.openxmlformats.org/drawingml/2006/main">
            <a:r>
              <a:t>Sources : guide français de la Fondation préparé le 7 septembre 2026. Captures réelles de Tiltify prises le même jour. https://start.tiltify.com/?supportingFactId=509c2dbe-1786-409f-a657-b1d4afa19cd4</a:t>
            </a:r>
          </a:p>
          <a:p xmlns:a="http://schemas.openxmlformats.org/drawingml/2006/main">
            <a:r>
              <a:t>https://tiltify.com/gardiens-virtuels/stream-o-thon-2025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a66012ea97e42ce"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94339d7e72484e7c" /><Relationship Type="http://schemas.openxmlformats.org/officeDocument/2006/relationships/slideLayout" Target="/ppt/slideLayouts/slideLayout1.xml" Id="R3311473d5fd1437d"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3311473d5fd1437d"/>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90759908c4c4cbe" /><Relationship Type="http://schemas.openxmlformats.org/officeDocument/2006/relationships/notesSlide" Target="/ppt/notesSlides/notesSlide1.xml" Id="R031aeb49229f465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9cd39d1e3a3045ad" /><Relationship Type="http://schemas.openxmlformats.org/officeDocument/2006/relationships/image" Target="/ppt/media/image6.png" Id="R3852fc12a83e49b1" /><Relationship Type="http://schemas.openxmlformats.org/officeDocument/2006/relationships/image" Target="/ppt/media/image7.png" Id="Rb046e28ce22840ff" /><Relationship Type="http://schemas.openxmlformats.org/officeDocument/2006/relationships/notesSlide" Target="/ppt/notesSlides/notesSlide10.xml" Id="R459718e407e7477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25cc940bd6074c44" /><Relationship Type="http://schemas.openxmlformats.org/officeDocument/2006/relationships/image" Target="/ppt/media/image8.png" Id="R1be86cd168ae4f3d" /><Relationship Type="http://schemas.openxmlformats.org/officeDocument/2006/relationships/notesSlide" Target="/ppt/notesSlides/notesSlide11.xml" Id="R1b24eed0148a4b97"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ce43b176ec3a45c9" /><Relationship Type="http://schemas.openxmlformats.org/officeDocument/2006/relationships/notesSlide" Target="/ppt/notesSlides/notesSlide12.xml" Id="R2689d5a1ed5e413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3c2f339f84a4379" /><Relationship Type="http://schemas.openxmlformats.org/officeDocument/2006/relationships/image" Target="/ppt/media/image.png" Id="R7c1722cc6f2540a5" /><Relationship Type="http://schemas.openxmlformats.org/officeDocument/2006/relationships/notesSlide" Target="/ppt/notesSlides/notesSlide2.xml" Id="R50f3c1526f22408a"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d234ceef396d41de" /><Relationship Type="http://schemas.openxmlformats.org/officeDocument/2006/relationships/image" Target="/ppt/media/image2.png" Id="Rd164844bc8524670" /><Relationship Type="http://schemas.openxmlformats.org/officeDocument/2006/relationships/notesSlide" Target="/ppt/notesSlides/notesSlide3.xml" Id="R89cb3df433f14c9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cc83c6970e3142cd" /><Relationship Type="http://schemas.openxmlformats.org/officeDocument/2006/relationships/image" Target="/ppt/media/image3.png" Id="Rb4fc3ea3ebd14707" /><Relationship Type="http://schemas.openxmlformats.org/officeDocument/2006/relationships/notesSlide" Target="/ppt/notesSlides/notesSlide4.xml" Id="Rdffe5f3851e04445"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d3f93c68af534c2b" /><Relationship Type="http://schemas.openxmlformats.org/officeDocument/2006/relationships/image" Target="/ppt/media/image4.png" Id="R34efd7429e7a47ef" /><Relationship Type="http://schemas.openxmlformats.org/officeDocument/2006/relationships/notesSlide" Target="/ppt/notesSlides/notesSlide5.xml" Id="R63860ce303ef48f7"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6cab602c992841da" /><Relationship Type="http://schemas.openxmlformats.org/officeDocument/2006/relationships/notesSlide" Target="/ppt/notesSlides/notesSlide6.xml" Id="R247d9213a12f46e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90b8a063b39749ba" /><Relationship Type="http://schemas.openxmlformats.org/officeDocument/2006/relationships/notesSlide" Target="/ppt/notesSlides/notesSlide7.xml" Id="Rac1ca75ee00f44a4"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6a24c807744e4ac3" /><Relationship Type="http://schemas.openxmlformats.org/officeDocument/2006/relationships/notesSlide" Target="/ppt/notesSlides/notesSlide8.xml" Id="R486eddc2ea2643e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f448f3d5adda4bca" /><Relationship Type="http://schemas.openxmlformats.org/officeDocument/2006/relationships/image" Target="/ppt/media/image5.png" Id="R1d66000d3c754dd9" /><Relationship Type="http://schemas.openxmlformats.org/officeDocument/2006/relationships/notesSlide" Target="/ppt/notesSlides/notesSlide9.xml" Id="Recd36bd25cd84398" /></Relationships>
</file>

<file path=ppt/slides/slide1.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9" name="Stream-o-Thon 2026">
            <a:extLst xmlns:a="http://schemas.openxmlformats.org/drawingml/2006/main">
              <a:ext uri="{FF2B5EF4-FFF2-40B4-BE49-F238E27FC236}">
                <a16:creationId xmlns:a16="http://schemas.microsoft.com/office/drawing/2014/main" id="{64BF0128-F3E1-47D9-B063-AE54E848F496}"/>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Stream-o-Thon 2026</a:t>
            </a:r>
          </a:p>
        </p:txBody>
      </p:sp>
      <p:sp>
        <p:nvSpPr>
          <p:cNvPr id="2" name="01">
            <a:extLst xmlns:a="http://schemas.openxmlformats.org/drawingml/2006/main">
              <a:ext uri="{FF2B5EF4-FFF2-40B4-BE49-F238E27FC236}">
                <a16:creationId xmlns:a16="http://schemas.microsoft.com/office/drawing/2014/main" id="{78D8823C-879C-4E14-A2F5-084A138210D1}"/>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01</a:t>
            </a:r>
          </a:p>
        </p:txBody>
      </p:sp>
      <p:sp>
        <p:nvSpPr>
          <p:cNvPr id="3" name="Votre campagne Tiltify&#10;pas à pas">
            <a:extLst xmlns:a="http://schemas.openxmlformats.org/drawingml/2006/main">
              <a:ext uri="{FF2B5EF4-FFF2-40B4-BE49-F238E27FC236}">
                <a16:creationId xmlns:a16="http://schemas.microsoft.com/office/drawing/2014/main" id="{208EF54F-1CD4-4254-9220-C4E7EF7ABE66}"/>
              </a:ext>
            </a:extLst>
          </p:cNvPr>
          <p:cNvSpPr>
            <a:spLocks xmlns:a="http://schemas.openxmlformats.org/drawingml/2006/main" noGrp="1"/>
          </p:cNvSpPr>
          <p:nvPr/>
        </p:nvSpPr>
        <p:spPr>
          <a:xfrm xmlns:a="http://schemas.openxmlformats.org/drawingml/2006/main">
            <a:off x="609600" y="1581150"/>
            <a:ext cx="10477500" cy="1428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4500" b="1">
                <a:solidFill>
                  <a:srgbClr val="17213B"/>
                </a:solidFill>
                <a:latin typeface="Arial"/>
                <a:ea typeface="Arial"/>
                <a:cs typeface="Arial"/>
              </a:defRPr>
            </a:pPr>
            <a:r>
              <a:rPr sz="4500" b="1">
                <a:solidFill>
                  <a:srgbClr val="17213B"/>
                </a:solidFill>
                <a:latin typeface="Arial"/>
                <a:ea typeface="Arial"/>
                <a:cs typeface="Arial"/>
              </a:rPr>
              <a:t>Votre campagne Tiltify</a:t>
            </a:r>
          </a:p>
          <a:p xmlns:a="http://schemas.openxmlformats.org/drawingml/2006/main">
            <a:pPr>
              <a:defRPr sz="4500" b="1">
                <a:solidFill>
                  <a:srgbClr val="17213B"/>
                </a:solidFill>
                <a:latin typeface="Arial"/>
                <a:ea typeface="Arial"/>
                <a:cs typeface="Arial"/>
              </a:defRPr>
            </a:pPr>
            <a:r>
              <a:rPr sz="4500" b="1">
                <a:solidFill>
                  <a:srgbClr val="17213B"/>
                </a:solidFill>
                <a:latin typeface="Arial"/>
                <a:ea typeface="Arial"/>
                <a:cs typeface="Arial"/>
              </a:rPr>
              <a:t>pas à pas</a:t>
            </a:r>
          </a:p>
        </p:txBody>
      </p:sp>
      <p:sp>
        <p:nvSpPr>
          <p:cNvPr id="4" name="Guide imagé pour les streamers">
            <a:extLst xmlns:a="http://schemas.openxmlformats.org/drawingml/2006/main">
              <a:ext uri="{FF2B5EF4-FFF2-40B4-BE49-F238E27FC236}">
                <a16:creationId xmlns:a16="http://schemas.microsoft.com/office/drawing/2014/main" id="{20A1C034-6015-46C3-989F-D37FAD7D7AFA}"/>
              </a:ext>
            </a:extLst>
          </p:cNvPr>
          <p:cNvSpPr>
            <a:spLocks xmlns:a="http://schemas.openxmlformats.org/drawingml/2006/main" noGrp="1"/>
          </p:cNvSpPr>
          <p:nvPr/>
        </p:nvSpPr>
        <p:spPr>
          <a:xfrm xmlns:a="http://schemas.openxmlformats.org/drawingml/2006/main">
            <a:off x="628650" y="3324225"/>
            <a:ext cx="85725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250" b="0">
                <a:solidFill>
                  <a:srgbClr val="17213B"/>
                </a:solidFill>
                <a:latin typeface="Arial"/>
                <a:ea typeface="Arial"/>
                <a:cs typeface="Arial"/>
              </a:defRPr>
            </a:pPr>
            <a:r>
              <a:rPr sz="2250" b="0">
                <a:solidFill>
                  <a:srgbClr val="17213B"/>
                </a:solidFill>
                <a:latin typeface="Arial"/>
                <a:ea typeface="Arial"/>
                <a:cs typeface="Arial"/>
              </a:rPr>
              <a:t>Guide imagé pour les streamers</a:t>
            </a:r>
          </a:p>
        </p:txBody>
      </p:sp>
      <p:sp>
        <p:nvSpPr>
          <p:cNvPr id="5" name="Objectif commun">
            <a:extLst xmlns:a="http://schemas.openxmlformats.org/drawingml/2006/main">
              <a:ext uri="{FF2B5EF4-FFF2-40B4-BE49-F238E27FC236}">
                <a16:creationId xmlns:a16="http://schemas.microsoft.com/office/drawing/2014/main" id="{67083A26-EB45-4793-875B-63CD34883729}"/>
              </a:ext>
            </a:extLst>
          </p:cNvPr>
          <p:cNvSpPr>
            <a:spLocks xmlns:a="http://schemas.openxmlformats.org/drawingml/2006/main" noGrp="1"/>
          </p:cNvSpPr>
          <p:nvPr/>
        </p:nvSpPr>
        <p:spPr>
          <a:xfrm xmlns:a="http://schemas.openxmlformats.org/drawingml/2006/main">
            <a:off x="647700" y="4476750"/>
            <a:ext cx="4762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35D73"/>
                </a:solidFill>
                <a:latin typeface="Arial"/>
                <a:ea typeface="Arial"/>
                <a:cs typeface="Arial"/>
              </a:defRPr>
            </a:pPr>
            <a:r>
              <a:rPr sz="2100" b="0">
                <a:solidFill>
                  <a:srgbClr val="535D73"/>
                </a:solidFill>
                <a:latin typeface="Arial"/>
                <a:ea typeface="Arial"/>
                <a:cs typeface="Arial"/>
              </a:rPr>
              <a:t>Objectif commun</a:t>
            </a:r>
          </a:p>
        </p:txBody>
      </p:sp>
      <p:sp>
        <p:nvSpPr>
          <p:cNvPr id="6" name="50 000 $ CA">
            <a:extLst xmlns:a="http://schemas.openxmlformats.org/drawingml/2006/main">
              <a:ext uri="{FF2B5EF4-FFF2-40B4-BE49-F238E27FC236}">
                <a16:creationId xmlns:a16="http://schemas.microsoft.com/office/drawing/2014/main" id="{8548BE99-8A14-4687-B8EE-4A7DB3E12C17}"/>
              </a:ext>
            </a:extLst>
          </p:cNvPr>
          <p:cNvSpPr>
            <a:spLocks xmlns:a="http://schemas.openxmlformats.org/drawingml/2006/main" noGrp="1"/>
          </p:cNvSpPr>
          <p:nvPr/>
        </p:nvSpPr>
        <p:spPr>
          <a:xfrm xmlns:a="http://schemas.openxmlformats.org/drawingml/2006/main">
            <a:off x="628650" y="4905375"/>
            <a:ext cx="63817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4800" b="1">
                <a:solidFill>
                  <a:srgbClr val="254DF2"/>
                </a:solidFill>
                <a:latin typeface="Arial"/>
                <a:ea typeface="Arial"/>
                <a:cs typeface="Arial"/>
              </a:defRPr>
            </a:pPr>
            <a:r>
              <a:rPr sz="4800" b="1">
                <a:solidFill>
                  <a:srgbClr val="254DF2"/>
                </a:solidFill>
                <a:latin typeface="Arial"/>
                <a:ea typeface="Arial"/>
                <a:cs typeface="Arial"/>
              </a:rPr>
              <a:t>50 000 $ CA</a:t>
            </a:r>
          </a:p>
        </p:txBody>
      </p:sp>
      <p:sp>
        <p:nvSpPr>
          <p:cNvPr id="7" name="Fondation des&#10;Gardiens virtuels">
            <a:extLst xmlns:a="http://schemas.openxmlformats.org/drawingml/2006/main">
              <a:ext uri="{FF2B5EF4-FFF2-40B4-BE49-F238E27FC236}">
                <a16:creationId xmlns:a16="http://schemas.microsoft.com/office/drawing/2014/main" id="{EC7A760B-14DF-4A9F-8D60-C4DE76FE4A1E}"/>
              </a:ext>
            </a:extLst>
          </p:cNvPr>
          <p:cNvSpPr>
            <a:spLocks xmlns:a="http://schemas.openxmlformats.org/drawingml/2006/main" noGrp="1"/>
          </p:cNvSpPr>
          <p:nvPr/>
        </p:nvSpPr>
        <p:spPr>
          <a:xfrm xmlns:a="http://schemas.openxmlformats.org/drawingml/2006/main">
            <a:off x="7877175" y="4600575"/>
            <a:ext cx="3476625"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1">
                <a:solidFill>
                  <a:srgbClr val="17213B"/>
                </a:solidFill>
                <a:latin typeface="Arial"/>
                <a:ea typeface="Arial"/>
                <a:cs typeface="Arial"/>
              </a:defRPr>
            </a:pPr>
            <a:r>
              <a:rPr sz="2400" b="1">
                <a:solidFill>
                  <a:srgbClr val="17213B"/>
                </a:solidFill>
                <a:latin typeface="Arial"/>
                <a:ea typeface="Arial"/>
                <a:cs typeface="Arial"/>
              </a:rPr>
              <a:t>Fondation des</a:t>
            </a:r>
          </a:p>
          <a:p xmlns:a="http://schemas.openxmlformats.org/drawingml/2006/main">
            <a:pPr>
              <a:defRPr sz="2400" b="1">
                <a:solidFill>
                  <a:srgbClr val="17213B"/>
                </a:solidFill>
                <a:latin typeface="Arial"/>
                <a:ea typeface="Arial"/>
                <a:cs typeface="Arial"/>
              </a:defRPr>
            </a:pPr>
            <a:r>
              <a:rPr sz="2400" b="1">
                <a:solidFill>
                  <a:srgbClr val="17213B"/>
                </a:solidFill>
                <a:latin typeface="Arial"/>
                <a:ea typeface="Arial"/>
                <a:cs typeface="Arial"/>
              </a:rPr>
              <a:t>Gardiens virtuels</a:t>
            </a:r>
          </a:p>
        </p:txBody>
      </p:sp>
      <p:sp>
        <p:nvSpPr>
          <p:cNvPr id="8" name="Captures réelles et consignes en français">
            <a:extLst xmlns:a="http://schemas.openxmlformats.org/drawingml/2006/main">
              <a:ext uri="{FF2B5EF4-FFF2-40B4-BE49-F238E27FC236}">
                <a16:creationId xmlns:a16="http://schemas.microsoft.com/office/drawing/2014/main" id="{DA73B472-6B6B-460F-97E0-E20F682AD69F}"/>
              </a:ext>
            </a:extLst>
          </p:cNvPr>
          <p:cNvSpPr>
            <a:spLocks xmlns:a="http://schemas.openxmlformats.org/drawingml/2006/main" noGrp="1"/>
          </p:cNvSpPr>
          <p:nvPr/>
        </p:nvSpPr>
        <p:spPr>
          <a:xfrm xmlns:a="http://schemas.openxmlformats.org/drawingml/2006/main">
            <a:off x="647700" y="6096000"/>
            <a:ext cx="87630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535D73"/>
                </a:solidFill>
                <a:latin typeface="Arial"/>
                <a:ea typeface="Arial"/>
                <a:cs typeface="Arial"/>
              </a:defRPr>
            </a:pPr>
            <a:r>
              <a:rPr sz="1500" b="0">
                <a:solidFill>
                  <a:srgbClr val="535D73"/>
                </a:solidFill>
                <a:latin typeface="Arial"/>
                <a:ea typeface="Arial"/>
                <a:cs typeface="Arial"/>
              </a:rPr>
              <a:t>Captures réelles et consignes en français</a:t>
            </a:r>
          </a:p>
        </p:txBody>
      </p:sp>
    </p:spTree>
    <p:extLst>
      <p:ext uri="{BB962C8B-B14F-4D97-AF65-F5344CB8AC3E}">
        <p14:creationId xmlns:p14="http://schemas.microsoft.com/office/powerpoint/2010/main" val="535357663"/>
      </p:ext>
    </p:extLst>
  </p:cSld>
</p:sld>
</file>

<file path=ppt/slides/slide10.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9" name="09  La demande de reçu canadien">
            <a:extLst xmlns:a="http://schemas.openxmlformats.org/drawingml/2006/main">
              <a:ext uri="{FF2B5EF4-FFF2-40B4-BE49-F238E27FC236}">
                <a16:creationId xmlns:a16="http://schemas.microsoft.com/office/drawing/2014/main" id="{9451F285-4157-49E4-B197-730ABA860BEC}"/>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09  La demande de reçu canadien</a:t>
            </a:r>
          </a:p>
        </p:txBody>
      </p:sp>
      <p:sp>
        <p:nvSpPr>
          <p:cNvPr id="2" name="10">
            <a:extLst xmlns:a="http://schemas.openxmlformats.org/drawingml/2006/main">
              <a:ext uri="{FF2B5EF4-FFF2-40B4-BE49-F238E27FC236}">
                <a16:creationId xmlns:a16="http://schemas.microsoft.com/office/drawing/2014/main" id="{0A5CF3B2-9481-4168-AF1A-82B31DDE9D96}"/>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10</a:t>
            </a:r>
          </a:p>
        </p:txBody>
      </p:sp>
      <p:sp>
        <p:nvSpPr>
          <p:cNvPr id="3" name="Pour les contribuables canadiens&#10;qui demanden">
            <a:extLst xmlns:a="http://schemas.openxmlformats.org/drawingml/2006/main">
              <a:ext uri="{FF2B5EF4-FFF2-40B4-BE49-F238E27FC236}">
                <a16:creationId xmlns:a16="http://schemas.microsoft.com/office/drawing/2014/main" id="{3BF12077-19CC-4089-9F79-A75BFE96A5F5}"/>
              </a:ext>
            </a:extLst>
          </p:cNvPr>
          <p:cNvSpPr>
            <a:spLocks xmlns:a="http://schemas.openxmlformats.org/drawingml/2006/main" noGrp="1"/>
          </p:cNvSpPr>
          <p:nvPr/>
        </p:nvSpPr>
        <p:spPr>
          <a:xfrm xmlns:a="http://schemas.openxmlformats.org/drawingml/2006/main">
            <a:off x="609600" y="1619250"/>
            <a:ext cx="10620375" cy="857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7213B"/>
                </a:solidFill>
                <a:latin typeface="Arial"/>
                <a:ea typeface="Arial"/>
                <a:cs typeface="Arial"/>
              </a:defRPr>
            </a:pPr>
            <a:r>
              <a:rPr sz="2550" b="1">
                <a:solidFill>
                  <a:srgbClr val="17213B"/>
                </a:solidFill>
                <a:latin typeface="Arial"/>
                <a:ea typeface="Arial"/>
                <a:cs typeface="Arial"/>
              </a:rPr>
              <a:t>Pour les contribuables canadiens</a:t>
            </a:r>
          </a:p>
          <a:p xmlns:a="http://schemas.openxmlformats.org/drawingml/2006/main">
            <a:pPr>
              <a:defRPr sz="2550" b="1">
                <a:solidFill>
                  <a:srgbClr val="17213B"/>
                </a:solidFill>
                <a:latin typeface="Arial"/>
                <a:ea typeface="Arial"/>
                <a:cs typeface="Arial"/>
              </a:defRPr>
            </a:pPr>
            <a:r>
              <a:rPr sz="2550" b="1">
                <a:solidFill>
                  <a:srgbClr val="17213B"/>
                </a:solidFill>
                <a:latin typeface="Arial"/>
                <a:ea typeface="Arial"/>
                <a:cs typeface="Arial"/>
              </a:rPr>
              <a:t>qui demandent leur reçu</a:t>
            </a:r>
          </a:p>
        </p:txBody>
      </p:sp>
      <p:sp>
        <p:nvSpPr>
          <p:cNvPr id="4" name="1. Cochez la case CDTC.">
            <a:extLst xmlns:a="http://schemas.openxmlformats.org/drawingml/2006/main">
              <a:ext uri="{FF2B5EF4-FFF2-40B4-BE49-F238E27FC236}">
                <a16:creationId xmlns:a16="http://schemas.microsoft.com/office/drawing/2014/main" id="{A080E3F8-2923-445E-9683-B778B3EF5D26}"/>
              </a:ext>
            </a:extLst>
          </p:cNvPr>
          <p:cNvSpPr>
            <a:spLocks xmlns:a="http://schemas.openxmlformats.org/drawingml/2006/main" noGrp="1"/>
          </p:cNvSpPr>
          <p:nvPr/>
        </p:nvSpPr>
        <p:spPr>
          <a:xfrm xmlns:a="http://schemas.openxmlformats.org/drawingml/2006/main">
            <a:off x="609600" y="2876550"/>
            <a:ext cx="5238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7213B"/>
                </a:solidFill>
                <a:latin typeface="Arial"/>
                <a:ea typeface="Arial"/>
                <a:cs typeface="Arial"/>
              </a:defRPr>
            </a:pPr>
            <a:r>
              <a:rPr sz="2400" b="0">
                <a:solidFill>
                  <a:srgbClr val="17213B"/>
                </a:solidFill>
                <a:latin typeface="Arial"/>
                <a:ea typeface="Arial"/>
                <a:cs typeface="Arial"/>
              </a:rPr>
              <a:t>1. Cochez la case CDTC.</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3852fc12a83e49b1"/>
          <a:stretch xmlns:a="http://schemas.openxmlformats.org/drawingml/2006/main"/>
        </p:blipFill>
        <p:spPr>
          <a:xfrm xmlns:a="http://schemas.openxmlformats.org/drawingml/2006/main">
            <a:off x="6305550" y="2755168"/>
            <a:ext cx="5133975" cy="823790"/>
          </a:xfrm>
          <a:prstGeom xmlns:a="http://schemas.openxmlformats.org/drawingml/2006/main" prst="rect">
            <a:avLst/>
          </a:prstGeom>
        </p:spPr>
      </p:pic>
      <p:sp>
        <p:nvSpPr>
          <p:cNvPr id="6" name="2. Cliquez sur Add address.">
            <a:extLst xmlns:a="http://schemas.openxmlformats.org/drawingml/2006/main">
              <a:ext uri="{FF2B5EF4-FFF2-40B4-BE49-F238E27FC236}">
                <a16:creationId xmlns:a16="http://schemas.microsoft.com/office/drawing/2014/main" id="{D3A385DB-1CDD-4E88-A84D-54EC304CF2AD}"/>
              </a:ext>
            </a:extLst>
          </p:cNvPr>
          <p:cNvSpPr>
            <a:spLocks xmlns:a="http://schemas.openxmlformats.org/drawingml/2006/main" noGrp="1"/>
          </p:cNvSpPr>
          <p:nvPr/>
        </p:nvSpPr>
        <p:spPr>
          <a:xfrm xmlns:a="http://schemas.openxmlformats.org/drawingml/2006/main">
            <a:off x="609600" y="4152900"/>
            <a:ext cx="54292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7213B"/>
                </a:solidFill>
                <a:latin typeface="Arial"/>
                <a:ea typeface="Arial"/>
                <a:cs typeface="Arial"/>
              </a:defRPr>
            </a:pPr>
            <a:r>
              <a:rPr sz="2400" b="0">
                <a:solidFill>
                  <a:srgbClr val="17213B"/>
                </a:solidFill>
                <a:latin typeface="Arial"/>
                <a:ea typeface="Arial"/>
                <a:cs typeface="Arial"/>
              </a:rPr>
              <a:t>2. Cliquez sur Add address.</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b046e28ce22840ff"/>
          <a:stretch xmlns:a="http://schemas.openxmlformats.org/drawingml/2006/main"/>
        </p:blipFill>
        <p:spPr>
          <a:xfrm xmlns:a="http://schemas.openxmlformats.org/drawingml/2006/main">
            <a:off x="6638925" y="4031633"/>
            <a:ext cx="3190875" cy="1004535"/>
          </a:xfrm>
          <a:prstGeom xmlns:a="http://schemas.openxmlformats.org/drawingml/2006/main" prst="rect">
            <a:avLst/>
          </a:prstGeom>
        </p:spPr>
      </p:pic>
      <p:sp>
        <p:nvSpPr>
          <p:cNvPr id="8" name="L’adresse n’est pas recueillie automatiquemen">
            <a:extLst xmlns:a="http://schemas.openxmlformats.org/drawingml/2006/main">
              <a:ext uri="{FF2B5EF4-FFF2-40B4-BE49-F238E27FC236}">
                <a16:creationId xmlns:a16="http://schemas.microsoft.com/office/drawing/2014/main" id="{0E13E37A-95FC-4D4F-96FA-2E8A44219CFC}"/>
              </a:ext>
            </a:extLst>
          </p:cNvPr>
          <p:cNvSpPr>
            <a:spLocks xmlns:a="http://schemas.openxmlformats.org/drawingml/2006/main" noGrp="1"/>
          </p:cNvSpPr>
          <p:nvPr/>
        </p:nvSpPr>
        <p:spPr>
          <a:xfrm xmlns:a="http://schemas.openxmlformats.org/drawingml/2006/main">
            <a:off x="609600" y="5581650"/>
            <a:ext cx="10668000" cy="838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75" b="0">
                <a:solidFill>
                  <a:srgbClr val="254DF2"/>
                </a:solidFill>
                <a:latin typeface="Arial"/>
                <a:ea typeface="Arial"/>
                <a:cs typeface="Arial"/>
              </a:defRPr>
            </a:pPr>
            <a:r>
              <a:rPr sz="2175" b="0">
                <a:solidFill>
                  <a:srgbClr val="254DF2"/>
                </a:solidFill>
                <a:latin typeface="Arial"/>
                <a:ea typeface="Arial"/>
                <a:cs typeface="Arial"/>
              </a:rPr>
              <a:t>L’adresse n’est pas recueillie automatiquement</a:t>
            </a:r>
          </a:p>
          <a:p xmlns:a="http://schemas.openxmlformats.org/drawingml/2006/main">
            <a:pPr>
              <a:defRPr sz="2175" b="0">
                <a:solidFill>
                  <a:srgbClr val="254DF2"/>
                </a:solidFill>
                <a:latin typeface="Arial"/>
                <a:ea typeface="Arial"/>
                <a:cs typeface="Arial"/>
              </a:defRPr>
            </a:pPr>
            <a:r>
              <a:rPr sz="2175" b="0">
                <a:solidFill>
                  <a:srgbClr val="254DF2"/>
                </a:solidFill>
                <a:latin typeface="Arial"/>
                <a:ea typeface="Arial"/>
                <a:cs typeface="Arial"/>
              </a:rPr>
              <a:t>auprès de tous les donateurs.</a:t>
            </a:r>
          </a:p>
        </p:txBody>
      </p:sp>
    </p:spTree>
    <p:extLst>
      <p:ext uri="{BB962C8B-B14F-4D97-AF65-F5344CB8AC3E}">
        <p14:creationId xmlns:p14="http://schemas.microsoft.com/office/powerpoint/2010/main" val="1768665228"/>
      </p:ext>
    </p:extLst>
  </p:cSld>
</p:sld>
</file>

<file path=ppt/slides/slide11.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7" name="10  L’adresse postale complète">
            <a:extLst xmlns:a="http://schemas.openxmlformats.org/drawingml/2006/main">
              <a:ext uri="{FF2B5EF4-FFF2-40B4-BE49-F238E27FC236}">
                <a16:creationId xmlns:a16="http://schemas.microsoft.com/office/drawing/2014/main" id="{7883AAED-D214-4A28-B14F-E5A97621597F}"/>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10  L’adresse postale complète</a:t>
            </a:r>
          </a:p>
        </p:txBody>
      </p:sp>
      <p:sp>
        <p:nvSpPr>
          <p:cNvPr id="2" name="11">
            <a:extLst xmlns:a="http://schemas.openxmlformats.org/drawingml/2006/main">
              <a:ext uri="{FF2B5EF4-FFF2-40B4-BE49-F238E27FC236}">
                <a16:creationId xmlns:a16="http://schemas.microsoft.com/office/drawing/2014/main" id="{FEF6267C-E3D4-4B37-A0DC-190C4865F7D1}"/>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11</a:t>
            </a:r>
          </a:p>
        </p:txBody>
      </p:sp>
      <p:sp>
        <p:nvSpPr>
          <p:cNvPr id="3" name="Le bon pays&#10;L’adresse complète">
            <a:extLst xmlns:a="http://schemas.openxmlformats.org/drawingml/2006/main">
              <a:ext uri="{FF2B5EF4-FFF2-40B4-BE49-F238E27FC236}">
                <a16:creationId xmlns:a16="http://schemas.microsoft.com/office/drawing/2014/main" id="{3F5487BD-9989-4182-B580-848B2AACCD3B}"/>
              </a:ext>
            </a:extLst>
          </p:cNvPr>
          <p:cNvSpPr>
            <a:spLocks xmlns:a="http://schemas.openxmlformats.org/drawingml/2006/main" noGrp="1"/>
          </p:cNvSpPr>
          <p:nvPr/>
        </p:nvSpPr>
        <p:spPr>
          <a:xfrm xmlns:a="http://schemas.openxmlformats.org/drawingml/2006/main">
            <a:off x="609600" y="1828800"/>
            <a:ext cx="5143500" cy="1200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925" b="1">
                <a:solidFill>
                  <a:srgbClr val="17213B"/>
                </a:solidFill>
                <a:latin typeface="Arial"/>
                <a:ea typeface="Arial"/>
                <a:cs typeface="Arial"/>
              </a:defRPr>
            </a:pPr>
            <a:r>
              <a:rPr sz="2925" b="1">
                <a:solidFill>
                  <a:srgbClr val="17213B"/>
                </a:solidFill>
                <a:latin typeface="Arial"/>
                <a:ea typeface="Arial"/>
                <a:cs typeface="Arial"/>
              </a:rPr>
              <a:t>Le bon pays</a:t>
            </a:r>
          </a:p>
          <a:p xmlns:a="http://schemas.openxmlformats.org/drawingml/2006/main">
            <a:pPr>
              <a:defRPr sz="2925" b="1">
                <a:solidFill>
                  <a:srgbClr val="17213B"/>
                </a:solidFill>
                <a:latin typeface="Arial"/>
                <a:ea typeface="Arial"/>
                <a:cs typeface="Arial"/>
              </a:defRPr>
            </a:pPr>
            <a:r>
              <a:rPr sz="2925" b="1">
                <a:solidFill>
                  <a:srgbClr val="17213B"/>
                </a:solidFill>
                <a:latin typeface="Arial"/>
                <a:ea typeface="Arial"/>
                <a:cs typeface="Arial"/>
              </a:rPr>
              <a:t>L’adresse complète</a:t>
            </a:r>
          </a:p>
        </p:txBody>
      </p:sp>
      <p:sp>
        <p:nvSpPr>
          <p:cNvPr id="4" name="Numéro et rue, appartement&#10;Ville, province et">
            <a:extLst xmlns:a="http://schemas.openxmlformats.org/drawingml/2006/main">
              <a:ext uri="{FF2B5EF4-FFF2-40B4-BE49-F238E27FC236}">
                <a16:creationId xmlns:a16="http://schemas.microsoft.com/office/drawing/2014/main" id="{46276627-4A30-445E-A9F8-2BD2FC5BBC3C}"/>
              </a:ext>
            </a:extLst>
          </p:cNvPr>
          <p:cNvSpPr>
            <a:spLocks xmlns:a="http://schemas.openxmlformats.org/drawingml/2006/main" noGrp="1"/>
          </p:cNvSpPr>
          <p:nvPr/>
        </p:nvSpPr>
        <p:spPr>
          <a:xfrm xmlns:a="http://schemas.openxmlformats.org/drawingml/2006/main">
            <a:off x="609600" y="3533775"/>
            <a:ext cx="5305425" cy="10191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250" b="0">
                <a:solidFill>
                  <a:srgbClr val="17213B"/>
                </a:solidFill>
                <a:latin typeface="Arial"/>
                <a:ea typeface="Arial"/>
                <a:cs typeface="Arial"/>
              </a:defRPr>
            </a:pPr>
            <a:r>
              <a:rPr sz="2250" b="0">
                <a:solidFill>
                  <a:srgbClr val="17213B"/>
                </a:solidFill>
                <a:latin typeface="Arial"/>
                <a:ea typeface="Arial"/>
                <a:cs typeface="Arial"/>
              </a:rPr>
              <a:t>Numéro et rue, appartement</a:t>
            </a:r>
          </a:p>
          <a:p xmlns:a="http://schemas.openxmlformats.org/drawingml/2006/main">
            <a:pPr>
              <a:defRPr sz="2250" b="0">
                <a:solidFill>
                  <a:srgbClr val="17213B"/>
                </a:solidFill>
                <a:latin typeface="Arial"/>
                <a:ea typeface="Arial"/>
                <a:cs typeface="Arial"/>
              </a:defRPr>
            </a:pPr>
            <a:r>
              <a:rPr sz="2250" b="0">
                <a:solidFill>
                  <a:srgbClr val="17213B"/>
                </a:solidFill>
                <a:latin typeface="Arial"/>
                <a:ea typeface="Arial"/>
                <a:cs typeface="Arial"/>
              </a:rPr>
              <a:t>Ville, province et code postal</a:t>
            </a:r>
          </a:p>
        </p:txBody>
      </p:sp>
      <p:sp>
        <p:nvSpPr>
          <p:cNvPr id="5" name="Enregistrez avec Save.">
            <a:extLst xmlns:a="http://schemas.openxmlformats.org/drawingml/2006/main">
              <a:ext uri="{FF2B5EF4-FFF2-40B4-BE49-F238E27FC236}">
                <a16:creationId xmlns:a16="http://schemas.microsoft.com/office/drawing/2014/main" id="{7C4498C7-42C6-4A7D-8C56-B260A4D768CD}"/>
              </a:ext>
            </a:extLst>
          </p:cNvPr>
          <p:cNvSpPr>
            <a:spLocks xmlns:a="http://schemas.openxmlformats.org/drawingml/2006/main" noGrp="1"/>
          </p:cNvSpPr>
          <p:nvPr/>
        </p:nvSpPr>
        <p:spPr>
          <a:xfrm xmlns:a="http://schemas.openxmlformats.org/drawingml/2006/main">
            <a:off x="609600" y="5305425"/>
            <a:ext cx="5305425"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254DF2"/>
                </a:solidFill>
                <a:latin typeface="Arial"/>
                <a:ea typeface="Arial"/>
                <a:cs typeface="Arial"/>
              </a:defRPr>
            </a:pPr>
            <a:r>
              <a:rPr sz="2400" b="0">
                <a:solidFill>
                  <a:srgbClr val="254DF2"/>
                </a:solidFill>
                <a:latin typeface="Arial"/>
                <a:ea typeface="Arial"/>
                <a:cs typeface="Arial"/>
              </a:rPr>
              <a:t>Enregistrez avec Save.</a:t>
            </a:r>
          </a:p>
        </p:txBody>
      </p:sp>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1be86cd168ae4f3d"/>
          <a:stretch xmlns:a="http://schemas.openxmlformats.org/drawingml/2006/main"/>
        </p:blipFill>
        <p:spPr>
          <a:xfrm xmlns:a="http://schemas.openxmlformats.org/drawingml/2006/main">
            <a:off x="6200775" y="2431970"/>
            <a:ext cx="5238750" cy="2670336"/>
          </a:xfrm>
          <a:prstGeom xmlns:a="http://schemas.openxmlformats.org/drawingml/2006/main" prst="rect">
            <a:avLst/>
          </a:prstGeom>
        </p:spPr>
      </p:pic>
    </p:spTree>
    <p:extLst>
      <p:ext uri="{BB962C8B-B14F-4D97-AF65-F5344CB8AC3E}">
        <p14:creationId xmlns:p14="http://schemas.microsoft.com/office/powerpoint/2010/main" val="778344481"/>
      </p:ext>
    </p:extLst>
  </p:cSld>
</p:sld>
</file>

<file path=ppt/slides/slide12.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7" name="11  Le reçu arrive de la Fondation">
            <a:extLst xmlns:a="http://schemas.openxmlformats.org/drawingml/2006/main">
              <a:ext uri="{FF2B5EF4-FFF2-40B4-BE49-F238E27FC236}">
                <a16:creationId xmlns:a16="http://schemas.microsoft.com/office/drawing/2014/main" id="{378A3D76-F374-4B52-98FB-65A26AE9336E}"/>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11  Le reçu arrive de la Fondation</a:t>
            </a:r>
          </a:p>
        </p:txBody>
      </p:sp>
      <p:sp>
        <p:nvSpPr>
          <p:cNvPr id="2" name="12">
            <a:extLst xmlns:a="http://schemas.openxmlformats.org/drawingml/2006/main">
              <a:ext uri="{FF2B5EF4-FFF2-40B4-BE49-F238E27FC236}">
                <a16:creationId xmlns:a16="http://schemas.microsoft.com/office/drawing/2014/main" id="{813669D5-8143-4778-996F-88C78F4F7BA0}"/>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12</a:t>
            </a:r>
          </a:p>
        </p:txBody>
      </p:sp>
      <p:sp>
        <p:nvSpPr>
          <p:cNvPr id="3" name="Tiltify confirme le don.">
            <a:extLst xmlns:a="http://schemas.openxmlformats.org/drawingml/2006/main">
              <a:ext uri="{FF2B5EF4-FFF2-40B4-BE49-F238E27FC236}">
                <a16:creationId xmlns:a16="http://schemas.microsoft.com/office/drawing/2014/main" id="{7C457918-1F1A-4595-8B30-6ABB24692547}"/>
              </a:ext>
            </a:extLst>
          </p:cNvPr>
          <p:cNvSpPr>
            <a:spLocks xmlns:a="http://schemas.openxmlformats.org/drawingml/2006/main" noGrp="1"/>
          </p:cNvSpPr>
          <p:nvPr/>
        </p:nvSpPr>
        <p:spPr>
          <a:xfrm xmlns:a="http://schemas.openxmlformats.org/drawingml/2006/main">
            <a:off x="609600" y="1685925"/>
            <a:ext cx="109537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Tiltify confirme le don.</a:t>
            </a:r>
          </a:p>
        </p:txBody>
      </p:sp>
      <p:sp>
        <p:nvSpPr>
          <p:cNvPr id="4" name="La Fondation envoie&#10;le reçu officiel par cour">
            <a:extLst xmlns:a="http://schemas.openxmlformats.org/drawingml/2006/main">
              <a:ext uri="{FF2B5EF4-FFF2-40B4-BE49-F238E27FC236}">
                <a16:creationId xmlns:a16="http://schemas.microsoft.com/office/drawing/2014/main" id="{03064021-C44B-428F-827D-5B5980D9B7F8}"/>
              </a:ext>
            </a:extLst>
          </p:cNvPr>
          <p:cNvSpPr>
            <a:spLocks xmlns:a="http://schemas.openxmlformats.org/drawingml/2006/main" noGrp="1"/>
          </p:cNvSpPr>
          <p:nvPr/>
        </p:nvSpPr>
        <p:spPr>
          <a:xfrm xmlns:a="http://schemas.openxmlformats.org/drawingml/2006/main">
            <a:off x="609600" y="2857500"/>
            <a:ext cx="107632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525" b="1">
                <a:solidFill>
                  <a:srgbClr val="254DF2"/>
                </a:solidFill>
                <a:latin typeface="Arial"/>
                <a:ea typeface="Arial"/>
                <a:cs typeface="Arial"/>
              </a:defRPr>
            </a:pPr>
            <a:r>
              <a:rPr sz="3525" b="1">
                <a:solidFill>
                  <a:srgbClr val="254DF2"/>
                </a:solidFill>
                <a:latin typeface="Arial"/>
                <a:ea typeface="Arial"/>
                <a:cs typeface="Arial"/>
              </a:rPr>
              <a:t>La Fondation envoie</a:t>
            </a:r>
          </a:p>
          <a:p xmlns:a="http://schemas.openxmlformats.org/drawingml/2006/main">
            <a:pPr>
              <a:defRPr sz="3525" b="1">
                <a:solidFill>
                  <a:srgbClr val="254DF2"/>
                </a:solidFill>
                <a:latin typeface="Arial"/>
                <a:ea typeface="Arial"/>
                <a:cs typeface="Arial"/>
              </a:defRPr>
            </a:pPr>
            <a:r>
              <a:rPr sz="3525" b="1">
                <a:solidFill>
                  <a:srgbClr val="254DF2"/>
                </a:solidFill>
                <a:latin typeface="Arial"/>
                <a:ea typeface="Arial"/>
                <a:cs typeface="Arial"/>
              </a:rPr>
              <a:t>le reçu officiel par courriel.</a:t>
            </a:r>
          </a:p>
        </p:txBody>
      </p:sp>
      <p:sp>
        <p:nvSpPr>
          <p:cNvPr id="5" name="Pour les dons admissibles, dans les prochains">
            <a:extLst xmlns:a="http://schemas.openxmlformats.org/drawingml/2006/main">
              <a:ext uri="{FF2B5EF4-FFF2-40B4-BE49-F238E27FC236}">
                <a16:creationId xmlns:a16="http://schemas.microsoft.com/office/drawing/2014/main" id="{00954EDB-B00E-422C-92BD-3628C51FFD32}"/>
              </a:ext>
            </a:extLst>
          </p:cNvPr>
          <p:cNvSpPr>
            <a:spLocks xmlns:a="http://schemas.openxmlformats.org/drawingml/2006/main" noGrp="1"/>
          </p:cNvSpPr>
          <p:nvPr/>
        </p:nvSpPr>
        <p:spPr>
          <a:xfrm xmlns:a="http://schemas.openxmlformats.org/drawingml/2006/main">
            <a:off x="609600" y="4514850"/>
            <a:ext cx="106680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250" b="0">
                <a:solidFill>
                  <a:srgbClr val="17213B"/>
                </a:solidFill>
                <a:latin typeface="Arial"/>
                <a:ea typeface="Arial"/>
                <a:cs typeface="Arial"/>
              </a:defRPr>
            </a:pPr>
            <a:r>
              <a:rPr sz="2250" b="0">
                <a:solidFill>
                  <a:srgbClr val="17213B"/>
                </a:solidFill>
                <a:latin typeface="Arial"/>
                <a:ea typeface="Arial"/>
                <a:cs typeface="Arial"/>
              </a:rPr>
              <a:t>Pour les dons admissibles, dans les prochains jours,</a:t>
            </a:r>
          </a:p>
          <a:p xmlns:a="http://schemas.openxmlformats.org/drawingml/2006/main">
            <a:pPr>
              <a:defRPr sz="2250" b="0">
                <a:solidFill>
                  <a:srgbClr val="17213B"/>
                </a:solidFill>
                <a:latin typeface="Arial"/>
                <a:ea typeface="Arial"/>
                <a:cs typeface="Arial"/>
              </a:defRPr>
            </a:pPr>
            <a:r>
              <a:rPr sz="2250" b="0">
                <a:solidFill>
                  <a:srgbClr val="17213B"/>
                </a:solidFill>
                <a:latin typeface="Arial"/>
                <a:ea typeface="Arial"/>
                <a:cs typeface="Arial"/>
              </a:rPr>
              <a:t>après vérification des renseignements.</a:t>
            </a:r>
          </a:p>
        </p:txBody>
      </p:sp>
      <p:sp>
        <p:nvSpPr>
          <p:cNvPr id="6" name="Besoin d’aide ? info@gardiensvirtuels.org">
            <a:extLst xmlns:a="http://schemas.openxmlformats.org/drawingml/2006/main">
              <a:ext uri="{FF2B5EF4-FFF2-40B4-BE49-F238E27FC236}">
                <a16:creationId xmlns:a16="http://schemas.microsoft.com/office/drawing/2014/main" id="{EE5F4E32-56F1-406D-9F4E-DE2BEACACD93}"/>
              </a:ext>
            </a:extLst>
          </p:cNvPr>
          <p:cNvSpPr>
            <a:spLocks xmlns:a="http://schemas.openxmlformats.org/drawingml/2006/main" noGrp="1"/>
          </p:cNvSpPr>
          <p:nvPr/>
        </p:nvSpPr>
        <p:spPr>
          <a:xfrm xmlns:a="http://schemas.openxmlformats.org/drawingml/2006/main">
            <a:off x="609600" y="5905500"/>
            <a:ext cx="10763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17213B"/>
                </a:solidFill>
                <a:latin typeface="Arial"/>
                <a:ea typeface="Arial"/>
                <a:cs typeface="Arial"/>
              </a:defRPr>
            </a:pPr>
            <a:r>
              <a:rPr sz="2100" b="0">
                <a:solidFill>
                  <a:srgbClr val="17213B"/>
                </a:solidFill>
                <a:latin typeface="Arial"/>
                <a:ea typeface="Arial"/>
                <a:cs typeface="Arial"/>
              </a:rPr>
              <a:t>Besoin d’aide ? info@gardiensvirtuels.org</a:t>
            </a:r>
          </a:p>
        </p:txBody>
      </p:sp>
    </p:spTree>
    <p:extLst>
      <p:ext uri="{BB962C8B-B14F-4D97-AF65-F5344CB8AC3E}">
        <p14:creationId xmlns:p14="http://schemas.microsoft.com/office/powerpoint/2010/main" val="598140873"/>
      </p:ext>
    </p:extLst>
  </p:cSld>
</p:sld>
</file>

<file path=ppt/slides/slide2.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9" name="01  Le lien de départ">
            <a:extLst xmlns:a="http://schemas.openxmlformats.org/drawingml/2006/main">
              <a:ext uri="{FF2B5EF4-FFF2-40B4-BE49-F238E27FC236}">
                <a16:creationId xmlns:a16="http://schemas.microsoft.com/office/drawing/2014/main" id="{F786C5F2-0A20-4FF5-B281-58F440A7E32D}"/>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01  Le lien de départ</a:t>
            </a:r>
          </a:p>
        </p:txBody>
      </p:sp>
      <p:sp>
        <p:nvSpPr>
          <p:cNvPr id="2" name="02">
            <a:extLst xmlns:a="http://schemas.openxmlformats.org/drawingml/2006/main">
              <a:ext uri="{FF2B5EF4-FFF2-40B4-BE49-F238E27FC236}">
                <a16:creationId xmlns:a16="http://schemas.microsoft.com/office/drawing/2014/main" id="{4E653CDE-3E28-42DF-B7D1-DF72F1A71912}"/>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02</a:t>
            </a:r>
          </a:p>
        </p:txBody>
      </p:sp>
      <p:sp>
        <p:nvSpPr>
          <p:cNvPr id="3" name="Ouvrez le lien&#10;de création 2026.">
            <a:extLst xmlns:a="http://schemas.openxmlformats.org/drawingml/2006/main">
              <a:ext uri="{FF2B5EF4-FFF2-40B4-BE49-F238E27FC236}">
                <a16:creationId xmlns:a16="http://schemas.microsoft.com/office/drawing/2014/main" id="{3F8A977B-4940-4A24-9C32-A55C692C4BE9}"/>
              </a:ext>
            </a:extLst>
          </p:cNvPr>
          <p:cNvSpPr>
            <a:spLocks xmlns:a="http://schemas.openxmlformats.org/drawingml/2006/main" noGrp="1"/>
          </p:cNvSpPr>
          <p:nvPr/>
        </p:nvSpPr>
        <p:spPr>
          <a:xfrm xmlns:a="http://schemas.openxmlformats.org/drawingml/2006/main">
            <a:off x="609600" y="1762125"/>
            <a:ext cx="60960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7213B"/>
                </a:solidFill>
                <a:latin typeface="Arial"/>
                <a:ea typeface="Arial"/>
                <a:cs typeface="Arial"/>
              </a:defRPr>
            </a:pPr>
            <a:r>
              <a:rPr sz="3150" b="1">
                <a:solidFill>
                  <a:srgbClr val="17213B"/>
                </a:solidFill>
                <a:latin typeface="Arial"/>
                <a:ea typeface="Arial"/>
                <a:cs typeface="Arial"/>
              </a:rPr>
              <a:t>Ouvrez le lien</a:t>
            </a:r>
          </a:p>
          <a:p xmlns:a="http://schemas.openxmlformats.org/drawingml/2006/main">
            <a:pPr>
              <a:defRPr sz="3150" b="1">
                <a:solidFill>
                  <a:srgbClr val="17213B"/>
                </a:solidFill>
                <a:latin typeface="Arial"/>
                <a:ea typeface="Arial"/>
                <a:cs typeface="Arial"/>
              </a:defRPr>
            </a:pPr>
            <a:r>
              <a:rPr sz="3150" b="1">
                <a:solidFill>
                  <a:srgbClr val="17213B"/>
                </a:solidFill>
                <a:latin typeface="Arial"/>
                <a:ea typeface="Arial"/>
                <a:cs typeface="Arial"/>
              </a:rPr>
              <a:t>de création 2026.</a:t>
            </a:r>
          </a:p>
        </p:txBody>
      </p:sp>
      <p:sp>
        <p:nvSpPr>
          <p:cNvPr id="4" name="Connectez-vous à votre&#10;compte personnel Tilti">
            <a:extLst xmlns:a="http://schemas.openxmlformats.org/drawingml/2006/main">
              <a:ext uri="{FF2B5EF4-FFF2-40B4-BE49-F238E27FC236}">
                <a16:creationId xmlns:a16="http://schemas.microsoft.com/office/drawing/2014/main" id="{7CC5F76B-9694-478E-B911-F148DF9CB214}"/>
              </a:ext>
            </a:extLst>
          </p:cNvPr>
          <p:cNvSpPr>
            <a:spLocks xmlns:a="http://schemas.openxmlformats.org/drawingml/2006/main" noGrp="1"/>
          </p:cNvSpPr>
          <p:nvPr/>
        </p:nvSpPr>
        <p:spPr>
          <a:xfrm xmlns:a="http://schemas.openxmlformats.org/drawingml/2006/main">
            <a:off x="609600" y="3190875"/>
            <a:ext cx="638175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7213B"/>
                </a:solidFill>
                <a:latin typeface="Arial"/>
                <a:ea typeface="Arial"/>
                <a:cs typeface="Arial"/>
              </a:defRPr>
            </a:pPr>
            <a:r>
              <a:rPr sz="2400" b="0">
                <a:solidFill>
                  <a:srgbClr val="17213B"/>
                </a:solidFill>
                <a:latin typeface="Arial"/>
                <a:ea typeface="Arial"/>
                <a:cs typeface="Arial"/>
              </a:rPr>
              <a:t>Connectez-vous à votre</a:t>
            </a:r>
          </a:p>
          <a:p xmlns:a="http://schemas.openxmlformats.org/drawingml/2006/main">
            <a:pPr>
              <a:defRPr sz="2400" b="0">
                <a:solidFill>
                  <a:srgbClr val="17213B"/>
                </a:solidFill>
                <a:latin typeface="Arial"/>
                <a:ea typeface="Arial"/>
                <a:cs typeface="Arial"/>
              </a:defRPr>
            </a:pPr>
            <a:r>
              <a:rPr sz="2400" b="0">
                <a:solidFill>
                  <a:srgbClr val="17213B"/>
                </a:solidFill>
                <a:latin typeface="Arial"/>
                <a:ea typeface="Arial"/>
                <a:cs typeface="Arial"/>
              </a:rPr>
              <a:t>compte personnel Tiltify.</a:t>
            </a:r>
          </a:p>
        </p:txBody>
      </p:sp>
      <p:sp>
        <p:nvSpPr>
          <p:cNvPr id="5" name="Créer ma campagne">
            <a:extLst xmlns:a="http://schemas.openxmlformats.org/drawingml/2006/main">
              <a:ext uri="{FF2B5EF4-FFF2-40B4-BE49-F238E27FC236}">
                <a16:creationId xmlns:a16="http://schemas.microsoft.com/office/drawing/2014/main" id="{E262775A-297F-43F3-8D43-557514D4F356}"/>
              </a:ext>
            </a:extLst>
          </p:cNvPr>
          <p:cNvSpPr>
            <a:spLocks xmlns:a="http://schemas.openxmlformats.org/drawingml/2006/main" noGrp="1"/>
          </p:cNvSpPr>
          <p:nvPr/>
        </p:nvSpPr>
        <p:spPr>
          <a:xfrm xmlns:a="http://schemas.openxmlformats.org/drawingml/2006/main">
            <a:off x="628650" y="4876800"/>
            <a:ext cx="638175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700" b="1">
                <a:solidFill>
                  <a:srgbClr val="254DF2"/>
                </a:solidFill>
                <a:latin typeface="Arial"/>
                <a:ea typeface="Arial"/>
                <a:cs typeface="Arial"/>
              </a:defRPr>
            </a:pPr>
            <a:r>
              <a:rPr sz="2700" b="1">
                <a:solidFill>
                  <a:srgbClr val="254DF2"/>
                </a:solidFill>
                <a:latin typeface="Arial"/>
                <a:ea typeface="Arial"/>
                <a:cs typeface="Arial"/>
              </a:rPr>
              <a:t>Créer ma campagne</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7c1722cc6f2540a5"/>
          <a:stretch xmlns:a="http://schemas.openxmlformats.org/drawingml/2006/main"/>
        </p:blipFill>
        <p:spPr>
          <a:xfrm xmlns:a="http://schemas.openxmlformats.org/drawingml/2006/main">
            <a:off x="7747866" y="2200275"/>
            <a:ext cx="3163743" cy="1076325"/>
          </a:xfrm>
          <a:prstGeom xmlns:a="http://schemas.openxmlformats.org/drawingml/2006/main" prst="rect">
            <a:avLst/>
          </a:prstGeom>
        </p:spPr>
      </p:pic>
      <p:sp>
        <p:nvSpPr>
          <p:cNvPr id="7" name="Sur la page de l’événement :&#10;Start fundraisin">
            <a:extLst xmlns:a="http://schemas.openxmlformats.org/drawingml/2006/main">
              <a:ext uri="{FF2B5EF4-FFF2-40B4-BE49-F238E27FC236}">
                <a16:creationId xmlns:a16="http://schemas.microsoft.com/office/drawing/2014/main" id="{3D8E53B3-CA25-4A52-B8B3-D6F9772252E6}"/>
              </a:ext>
            </a:extLst>
          </p:cNvPr>
          <p:cNvSpPr>
            <a:spLocks xmlns:a="http://schemas.openxmlformats.org/drawingml/2006/main" noGrp="1"/>
          </p:cNvSpPr>
          <p:nvPr/>
        </p:nvSpPr>
        <p:spPr>
          <a:xfrm xmlns:a="http://schemas.openxmlformats.org/drawingml/2006/main">
            <a:off x="7620000" y="3667125"/>
            <a:ext cx="38100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0">
                <a:solidFill>
                  <a:srgbClr val="17213B"/>
                </a:solidFill>
                <a:latin typeface="Arial"/>
                <a:ea typeface="Arial"/>
                <a:cs typeface="Arial"/>
              </a:defRPr>
            </a:pPr>
            <a:r>
              <a:rPr sz="1950" b="0">
                <a:solidFill>
                  <a:srgbClr val="17213B"/>
                </a:solidFill>
                <a:latin typeface="Arial"/>
                <a:ea typeface="Arial"/>
                <a:cs typeface="Arial"/>
              </a:rPr>
              <a:t>Sur la page de l’événement :</a:t>
            </a:r>
          </a:p>
          <a:p xmlns:a="http://schemas.openxmlformats.org/drawingml/2006/main">
            <a:pPr>
              <a:defRPr sz="1950" b="0">
                <a:solidFill>
                  <a:srgbClr val="17213B"/>
                </a:solidFill>
                <a:latin typeface="Arial"/>
                <a:ea typeface="Arial"/>
                <a:cs typeface="Arial"/>
              </a:defRPr>
            </a:pPr>
            <a:r>
              <a:rPr sz="1950" b="0">
                <a:solidFill>
                  <a:srgbClr val="17213B"/>
                </a:solidFill>
                <a:latin typeface="Arial"/>
                <a:ea typeface="Arial"/>
                <a:cs typeface="Arial"/>
              </a:rPr>
              <a:t>Start fundraising</a:t>
            </a:r>
          </a:p>
        </p:txBody>
      </p:sp>
      <p:sp>
        <p:nvSpPr>
          <p:cNvPr id="8" name="Le lien « Créer ma campagne » est cliquable d">
            <a:extLst xmlns:a="http://schemas.openxmlformats.org/drawingml/2006/main">
              <a:ext uri="{FF2B5EF4-FFF2-40B4-BE49-F238E27FC236}">
                <a16:creationId xmlns:a16="http://schemas.microsoft.com/office/drawing/2014/main" id="{EC0FB794-824C-4295-9801-F58E4C4B0807}"/>
              </a:ext>
            </a:extLst>
          </p:cNvPr>
          <p:cNvSpPr>
            <a:spLocks xmlns:a="http://schemas.openxmlformats.org/drawingml/2006/main" noGrp="1"/>
          </p:cNvSpPr>
          <p:nvPr/>
        </p:nvSpPr>
        <p:spPr>
          <a:xfrm xmlns:a="http://schemas.openxmlformats.org/drawingml/2006/main">
            <a:off x="628650" y="6057900"/>
            <a:ext cx="10001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0">
                <a:solidFill>
                  <a:srgbClr val="535D73"/>
                </a:solidFill>
                <a:latin typeface="Arial"/>
                <a:ea typeface="Arial"/>
                <a:cs typeface="Arial"/>
              </a:defRPr>
            </a:pPr>
            <a:r>
              <a:rPr sz="1575" b="0">
                <a:solidFill>
                  <a:srgbClr val="535D73"/>
                </a:solidFill>
                <a:latin typeface="Arial"/>
                <a:ea typeface="Arial"/>
                <a:cs typeface="Arial"/>
              </a:rPr>
              <a:t>Le lien « Créer ma campagne » est cliquable dans le PDF.</a:t>
            </a:r>
          </a:p>
        </p:txBody>
      </p:sp>
    </p:spTree>
    <p:extLst>
      <p:ext uri="{BB962C8B-B14F-4D97-AF65-F5344CB8AC3E}">
        <p14:creationId xmlns:p14="http://schemas.microsoft.com/office/powerpoint/2010/main" val="1306086961"/>
      </p:ext>
    </p:extLst>
  </p:cSld>
</p:sld>
</file>

<file path=ppt/slides/slide3.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7" name="02  Le bon événement">
            <a:extLst xmlns:a="http://schemas.openxmlformats.org/drawingml/2006/main">
              <a:ext uri="{FF2B5EF4-FFF2-40B4-BE49-F238E27FC236}">
                <a16:creationId xmlns:a16="http://schemas.microsoft.com/office/drawing/2014/main" id="{A4D3B6F6-B416-4574-BF65-231BB863FAD4}"/>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02  Le bon événement</a:t>
            </a:r>
          </a:p>
        </p:txBody>
      </p:sp>
      <p:sp>
        <p:nvSpPr>
          <p:cNvPr id="2" name="03">
            <a:extLst xmlns:a="http://schemas.openxmlformats.org/drawingml/2006/main">
              <a:ext uri="{FF2B5EF4-FFF2-40B4-BE49-F238E27FC236}">
                <a16:creationId xmlns:a16="http://schemas.microsoft.com/office/drawing/2014/main" id="{E4534D75-7777-4715-A0EB-E3DB307429E9}"/>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03</a:t>
            </a:r>
          </a:p>
        </p:txBody>
      </p:sp>
      <p:sp>
        <p:nvSpPr>
          <p:cNvPr id="3" name="Deux mentions&#10;à retrouver">
            <a:extLst xmlns:a="http://schemas.openxmlformats.org/drawingml/2006/main">
              <a:ext uri="{FF2B5EF4-FFF2-40B4-BE49-F238E27FC236}">
                <a16:creationId xmlns:a16="http://schemas.microsoft.com/office/drawing/2014/main" id="{69B30EDF-2D34-4FEC-B1D7-27D69BADB221}"/>
              </a:ext>
            </a:extLst>
          </p:cNvPr>
          <p:cNvSpPr>
            <a:spLocks xmlns:a="http://schemas.openxmlformats.org/drawingml/2006/main" noGrp="1"/>
          </p:cNvSpPr>
          <p:nvPr/>
        </p:nvSpPr>
        <p:spPr>
          <a:xfrm xmlns:a="http://schemas.openxmlformats.org/drawingml/2006/main">
            <a:off x="609600" y="1857375"/>
            <a:ext cx="5048250" cy="1190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17213B"/>
                </a:solidFill>
                <a:latin typeface="Arial"/>
                <a:ea typeface="Arial"/>
                <a:cs typeface="Arial"/>
              </a:defRPr>
            </a:pPr>
            <a:r>
              <a:rPr sz="3300" b="1">
                <a:solidFill>
                  <a:srgbClr val="17213B"/>
                </a:solidFill>
                <a:latin typeface="Arial"/>
                <a:ea typeface="Arial"/>
                <a:cs typeface="Arial"/>
              </a:rPr>
              <a:t>Deux mentions</a:t>
            </a:r>
          </a:p>
          <a:p xmlns:a="http://schemas.openxmlformats.org/drawingml/2006/main">
            <a:pPr>
              <a:defRPr sz="3300" b="1">
                <a:solidFill>
                  <a:srgbClr val="17213B"/>
                </a:solidFill>
                <a:latin typeface="Arial"/>
                <a:ea typeface="Arial"/>
                <a:cs typeface="Arial"/>
              </a:defRPr>
            </a:pPr>
            <a:r>
              <a:rPr sz="3300" b="1">
                <a:solidFill>
                  <a:srgbClr val="17213B"/>
                </a:solidFill>
                <a:latin typeface="Arial"/>
                <a:ea typeface="Arial"/>
                <a:cs typeface="Arial"/>
              </a:rPr>
              <a:t>à retrouver</a:t>
            </a:r>
          </a:p>
        </p:txBody>
      </p:sp>
      <p:sp>
        <p:nvSpPr>
          <p:cNvPr id="4" name="Fondation des Gardiens virtuels&#10;&#10;Stream-o-Tho">
            <a:extLst xmlns:a="http://schemas.openxmlformats.org/drawingml/2006/main">
              <a:ext uri="{FF2B5EF4-FFF2-40B4-BE49-F238E27FC236}">
                <a16:creationId xmlns:a16="http://schemas.microsoft.com/office/drawing/2014/main" id="{4FD54EE6-15F4-480E-B104-90D168AA3E0C}"/>
              </a:ext>
            </a:extLst>
          </p:cNvPr>
          <p:cNvSpPr>
            <a:spLocks xmlns:a="http://schemas.openxmlformats.org/drawingml/2006/main" noGrp="1"/>
          </p:cNvSpPr>
          <p:nvPr/>
        </p:nvSpPr>
        <p:spPr>
          <a:xfrm xmlns:a="http://schemas.openxmlformats.org/drawingml/2006/main">
            <a:off x="609600" y="3371850"/>
            <a:ext cx="5143500" cy="1524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75" b="0">
                <a:solidFill>
                  <a:srgbClr val="254DF2"/>
                </a:solidFill>
                <a:latin typeface="Arial"/>
                <a:ea typeface="Arial"/>
                <a:cs typeface="Arial"/>
              </a:defRPr>
            </a:pPr>
            <a:r>
              <a:rPr sz="2175" b="0">
                <a:solidFill>
                  <a:srgbClr val="254DF2"/>
                </a:solidFill>
                <a:latin typeface="Arial"/>
                <a:ea typeface="Arial"/>
                <a:cs typeface="Arial"/>
              </a:rPr>
              <a:t>Fondation des Gardiens virtuels</a:t>
            </a:r>
          </a:p>
          <a:p xmlns:a="http://schemas.openxmlformats.org/drawingml/2006/main">
            <a:r>
              <a:t/>
            </a:r>
          </a:p>
          <a:p xmlns:a="http://schemas.openxmlformats.org/drawingml/2006/main">
            <a:pPr>
              <a:defRPr sz="2175" b="0">
                <a:solidFill>
                  <a:srgbClr val="254DF2"/>
                </a:solidFill>
                <a:latin typeface="Arial"/>
                <a:ea typeface="Arial"/>
                <a:cs typeface="Arial"/>
              </a:defRPr>
            </a:pPr>
            <a:r>
              <a:rPr sz="2175" b="0">
                <a:solidFill>
                  <a:srgbClr val="254DF2"/>
                </a:solidFill>
                <a:latin typeface="Arial"/>
                <a:ea typeface="Arial"/>
                <a:cs typeface="Arial"/>
              </a:rPr>
              <a:t>Stream-o-Thon 2026</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d164844bc8524670"/>
          <a:stretch xmlns:a="http://schemas.openxmlformats.org/drawingml/2006/main"/>
        </p:blipFill>
        <p:spPr>
          <a:xfrm xmlns:a="http://schemas.openxmlformats.org/drawingml/2006/main">
            <a:off x="6010275" y="2318288"/>
            <a:ext cx="5514975" cy="2049974"/>
          </a:xfrm>
          <a:prstGeom xmlns:a="http://schemas.openxmlformats.org/drawingml/2006/main" prst="rect">
            <a:avLst/>
          </a:prstGeom>
        </p:spPr>
      </p:pic>
      <p:sp>
        <p:nvSpPr>
          <p:cNvPr id="6" name="Si elles manquent, revenez au lien de créatio">
            <a:extLst xmlns:a="http://schemas.openxmlformats.org/drawingml/2006/main">
              <a:ext uri="{FF2B5EF4-FFF2-40B4-BE49-F238E27FC236}">
                <a16:creationId xmlns:a16="http://schemas.microsoft.com/office/drawing/2014/main" id="{58A4D885-5C54-4D5D-BFE0-8EF94D8FBFEE}"/>
              </a:ext>
            </a:extLst>
          </p:cNvPr>
          <p:cNvSpPr>
            <a:spLocks xmlns:a="http://schemas.openxmlformats.org/drawingml/2006/main" noGrp="1"/>
          </p:cNvSpPr>
          <p:nvPr/>
        </p:nvSpPr>
        <p:spPr>
          <a:xfrm xmlns:a="http://schemas.openxmlformats.org/drawingml/2006/main">
            <a:off x="619125" y="5819775"/>
            <a:ext cx="1066800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17213B"/>
                </a:solidFill>
                <a:latin typeface="Arial"/>
                <a:ea typeface="Arial"/>
                <a:cs typeface="Arial"/>
              </a:defRPr>
            </a:pPr>
            <a:r>
              <a:rPr sz="2025" b="0">
                <a:solidFill>
                  <a:srgbClr val="17213B"/>
                </a:solidFill>
                <a:latin typeface="Arial"/>
                <a:ea typeface="Arial"/>
                <a:cs typeface="Arial"/>
              </a:rPr>
              <a:t>Si elles manquent, revenez au lien de création 2026.</a:t>
            </a:r>
          </a:p>
        </p:txBody>
      </p:sp>
    </p:spTree>
    <p:extLst>
      <p:ext uri="{BB962C8B-B14F-4D97-AF65-F5344CB8AC3E}">
        <p14:creationId xmlns:p14="http://schemas.microsoft.com/office/powerpoint/2010/main" val="634278639"/>
      </p:ext>
    </p:extLst>
  </p:cSld>
</p:sld>
</file>

<file path=ppt/slides/slide4.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7" name="03  Le mode de création">
            <a:extLst xmlns:a="http://schemas.openxmlformats.org/drawingml/2006/main">
              <a:ext uri="{FF2B5EF4-FFF2-40B4-BE49-F238E27FC236}">
                <a16:creationId xmlns:a16="http://schemas.microsoft.com/office/drawing/2014/main" id="{04AF53B7-B85B-4DD3-BC97-29F0DB65D3A9}"/>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03  Le mode de création</a:t>
            </a:r>
          </a:p>
        </p:txBody>
      </p:sp>
      <p:sp>
        <p:nvSpPr>
          <p:cNvPr id="2" name="04">
            <a:extLst xmlns:a="http://schemas.openxmlformats.org/drawingml/2006/main">
              <a:ext uri="{FF2B5EF4-FFF2-40B4-BE49-F238E27FC236}">
                <a16:creationId xmlns:a16="http://schemas.microsoft.com/office/drawing/2014/main" id="{39F52C15-E8D9-41A4-B3C9-E43D7BFDB224}"/>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04</a:t>
            </a:r>
          </a:p>
        </p:txBody>
      </p:sp>
      <p:sp>
        <p:nvSpPr>
          <p:cNvPr id="3" name="Choisissez">
            <a:extLst xmlns:a="http://schemas.openxmlformats.org/drawingml/2006/main">
              <a:ext uri="{FF2B5EF4-FFF2-40B4-BE49-F238E27FC236}">
                <a16:creationId xmlns:a16="http://schemas.microsoft.com/office/drawing/2014/main" id="{1B3F652F-3EFE-4ADA-929E-8FE174B9D19A}"/>
              </a:ext>
            </a:extLst>
          </p:cNvPr>
          <p:cNvSpPr>
            <a:spLocks xmlns:a="http://schemas.openxmlformats.org/drawingml/2006/main" noGrp="1"/>
          </p:cNvSpPr>
          <p:nvPr/>
        </p:nvSpPr>
        <p:spPr>
          <a:xfrm xmlns:a="http://schemas.openxmlformats.org/drawingml/2006/main">
            <a:off x="609600" y="1866900"/>
            <a:ext cx="533400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7213B"/>
                </a:solidFill>
                <a:latin typeface="Arial"/>
                <a:ea typeface="Arial"/>
                <a:cs typeface="Arial"/>
              </a:defRPr>
            </a:pPr>
            <a:r>
              <a:rPr sz="2400" b="0">
                <a:solidFill>
                  <a:srgbClr val="17213B"/>
                </a:solidFill>
                <a:latin typeface="Arial"/>
                <a:ea typeface="Arial"/>
                <a:cs typeface="Arial"/>
              </a:rPr>
              <a:t>Choisissez</a:t>
            </a:r>
          </a:p>
        </p:txBody>
      </p:sp>
      <p:sp>
        <p:nvSpPr>
          <p:cNvPr id="4" name="Build your&#10;own campaign">
            <a:extLst xmlns:a="http://schemas.openxmlformats.org/drawingml/2006/main">
              <a:ext uri="{FF2B5EF4-FFF2-40B4-BE49-F238E27FC236}">
                <a16:creationId xmlns:a16="http://schemas.microsoft.com/office/drawing/2014/main" id="{5D009200-16FB-4121-BF9D-04F0662F098E}"/>
              </a:ext>
            </a:extLst>
          </p:cNvPr>
          <p:cNvSpPr>
            <a:spLocks xmlns:a="http://schemas.openxmlformats.org/drawingml/2006/main" noGrp="1"/>
          </p:cNvSpPr>
          <p:nvPr/>
        </p:nvSpPr>
        <p:spPr>
          <a:xfrm xmlns:a="http://schemas.openxmlformats.org/drawingml/2006/main">
            <a:off x="609600" y="2476500"/>
            <a:ext cx="5286375" cy="1371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525" b="1">
                <a:solidFill>
                  <a:srgbClr val="254DF2"/>
                </a:solidFill>
                <a:latin typeface="Arial"/>
                <a:ea typeface="Arial"/>
                <a:cs typeface="Arial"/>
              </a:defRPr>
            </a:pPr>
            <a:r>
              <a:rPr sz="3525" b="1">
                <a:solidFill>
                  <a:srgbClr val="254DF2"/>
                </a:solidFill>
                <a:latin typeface="Arial"/>
                <a:ea typeface="Arial"/>
                <a:cs typeface="Arial"/>
              </a:rPr>
              <a:t>Build your</a:t>
            </a:r>
          </a:p>
          <a:p xmlns:a="http://schemas.openxmlformats.org/drawingml/2006/main">
            <a:pPr>
              <a:defRPr sz="3525" b="1">
                <a:solidFill>
                  <a:srgbClr val="254DF2"/>
                </a:solidFill>
                <a:latin typeface="Arial"/>
                <a:ea typeface="Arial"/>
                <a:cs typeface="Arial"/>
              </a:defRPr>
            </a:pPr>
            <a:r>
              <a:rPr sz="3525" b="1">
                <a:solidFill>
                  <a:srgbClr val="254DF2"/>
                </a:solidFill>
                <a:latin typeface="Arial"/>
                <a:ea typeface="Arial"/>
                <a:cs typeface="Arial"/>
              </a:rPr>
              <a:t>own campaign</a:t>
            </a:r>
          </a:p>
        </p:txBody>
      </p:sp>
      <p:sp>
        <p:nvSpPr>
          <p:cNvPr id="5" name="Vous personnaliserez ensuite&#10;votre page et vo">
            <a:extLst xmlns:a="http://schemas.openxmlformats.org/drawingml/2006/main">
              <a:ext uri="{FF2B5EF4-FFF2-40B4-BE49-F238E27FC236}">
                <a16:creationId xmlns:a16="http://schemas.microsoft.com/office/drawing/2014/main" id="{6E6897F0-BB2D-48AE-A795-203626A13510}"/>
              </a:ext>
            </a:extLst>
          </p:cNvPr>
          <p:cNvSpPr>
            <a:spLocks xmlns:a="http://schemas.openxmlformats.org/drawingml/2006/main" noGrp="1"/>
          </p:cNvSpPr>
          <p:nvPr/>
        </p:nvSpPr>
        <p:spPr>
          <a:xfrm xmlns:a="http://schemas.openxmlformats.org/drawingml/2006/main">
            <a:off x="609600" y="4505325"/>
            <a:ext cx="514350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75" b="0">
                <a:solidFill>
                  <a:srgbClr val="17213B"/>
                </a:solidFill>
                <a:latin typeface="Arial"/>
                <a:ea typeface="Arial"/>
                <a:cs typeface="Arial"/>
              </a:defRPr>
            </a:pPr>
            <a:r>
              <a:rPr sz="2175" b="0">
                <a:solidFill>
                  <a:srgbClr val="17213B"/>
                </a:solidFill>
                <a:latin typeface="Arial"/>
                <a:ea typeface="Arial"/>
                <a:cs typeface="Arial"/>
              </a:rPr>
              <a:t>Vous personnaliserez ensuite</a:t>
            </a:r>
          </a:p>
          <a:p xmlns:a="http://schemas.openxmlformats.org/drawingml/2006/main">
            <a:pPr>
              <a:defRPr sz="2175" b="0">
                <a:solidFill>
                  <a:srgbClr val="17213B"/>
                </a:solidFill>
                <a:latin typeface="Arial"/>
                <a:ea typeface="Arial"/>
                <a:cs typeface="Arial"/>
              </a:defRPr>
            </a:pPr>
            <a:r>
              <a:rPr sz="2175" b="0">
                <a:solidFill>
                  <a:srgbClr val="17213B"/>
                </a:solidFill>
                <a:latin typeface="Arial"/>
                <a:ea typeface="Arial"/>
                <a:cs typeface="Arial"/>
              </a:rPr>
              <a:t>votre page et votre objectif.</a:t>
            </a:r>
          </a:p>
        </p:txBody>
      </p:sp>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b4fc3ea3ebd14707"/>
          <a:stretch xmlns:a="http://schemas.openxmlformats.org/drawingml/2006/main"/>
        </p:blipFill>
        <p:spPr>
          <a:xfrm xmlns:a="http://schemas.openxmlformats.org/drawingml/2006/main">
            <a:off x="6267450" y="1891991"/>
            <a:ext cx="5219700" cy="3474067"/>
          </a:xfrm>
          <a:prstGeom xmlns:a="http://schemas.openxmlformats.org/drawingml/2006/main" prst="rect">
            <a:avLst/>
          </a:prstGeom>
        </p:spPr>
      </p:pic>
    </p:spTree>
    <p:extLst>
      <p:ext uri="{BB962C8B-B14F-4D97-AF65-F5344CB8AC3E}">
        <p14:creationId xmlns:p14="http://schemas.microsoft.com/office/powerpoint/2010/main" val="966194338"/>
      </p:ext>
    </p:extLst>
  </p:cSld>
</p:sld>
</file>

<file path=ppt/slides/slide5.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9" name="04  Votre objectif et votre pseudo">
            <a:extLst xmlns:a="http://schemas.openxmlformats.org/drawingml/2006/main">
              <a:ext uri="{FF2B5EF4-FFF2-40B4-BE49-F238E27FC236}">
                <a16:creationId xmlns:a16="http://schemas.microsoft.com/office/drawing/2014/main" id="{B121520B-EB44-438A-AE50-8ADFE115FF7E}"/>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04  Votre objectif et votre pseudo</a:t>
            </a:r>
          </a:p>
        </p:txBody>
      </p:sp>
      <p:sp>
        <p:nvSpPr>
          <p:cNvPr id="2" name="05">
            <a:extLst xmlns:a="http://schemas.openxmlformats.org/drawingml/2006/main">
              <a:ext uri="{FF2B5EF4-FFF2-40B4-BE49-F238E27FC236}">
                <a16:creationId xmlns:a16="http://schemas.microsoft.com/office/drawing/2014/main" id="{9E4FC1A3-C601-4507-9D36-4982C9DD4403}"/>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05</a:t>
            </a:r>
          </a:p>
        </p:txBody>
      </p:sp>
      <p:sp>
        <p:nvSpPr>
          <p:cNvPr id="3" name="Un objectif personnel">
            <a:extLst xmlns:a="http://schemas.openxmlformats.org/drawingml/2006/main">
              <a:ext uri="{FF2B5EF4-FFF2-40B4-BE49-F238E27FC236}">
                <a16:creationId xmlns:a16="http://schemas.microsoft.com/office/drawing/2014/main" id="{9FB8A201-F677-4DFF-B69E-EFAD32D6DF2F}"/>
              </a:ext>
            </a:extLst>
          </p:cNvPr>
          <p:cNvSpPr>
            <a:spLocks xmlns:a="http://schemas.openxmlformats.org/drawingml/2006/main" noGrp="1"/>
          </p:cNvSpPr>
          <p:nvPr/>
        </p:nvSpPr>
        <p:spPr>
          <a:xfrm xmlns:a="http://schemas.openxmlformats.org/drawingml/2006/main">
            <a:off x="609600" y="1819275"/>
            <a:ext cx="55245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700" b="1">
                <a:solidFill>
                  <a:srgbClr val="17213B"/>
                </a:solidFill>
                <a:latin typeface="Arial"/>
                <a:ea typeface="Arial"/>
                <a:cs typeface="Arial"/>
              </a:defRPr>
            </a:pPr>
            <a:r>
              <a:rPr sz="2700" b="1">
                <a:solidFill>
                  <a:srgbClr val="17213B"/>
                </a:solidFill>
                <a:latin typeface="Arial"/>
                <a:ea typeface="Arial"/>
                <a:cs typeface="Arial"/>
              </a:rPr>
              <a:t>Un objectif personnel</a:t>
            </a:r>
          </a:p>
        </p:txBody>
      </p:sp>
      <p:sp>
        <p:nvSpPr>
          <p:cNvPr id="4" name="Par exemple : 100 $ CA.&#10;Choisissez votre prop">
            <a:extLst xmlns:a="http://schemas.openxmlformats.org/drawingml/2006/main">
              <a:ext uri="{FF2B5EF4-FFF2-40B4-BE49-F238E27FC236}">
                <a16:creationId xmlns:a16="http://schemas.microsoft.com/office/drawing/2014/main" id="{025B4C77-2E28-4F89-8C08-A5A7FB2EB1EC}"/>
              </a:ext>
            </a:extLst>
          </p:cNvPr>
          <p:cNvSpPr>
            <a:spLocks xmlns:a="http://schemas.openxmlformats.org/drawingml/2006/main" noGrp="1"/>
          </p:cNvSpPr>
          <p:nvPr/>
        </p:nvSpPr>
        <p:spPr>
          <a:xfrm xmlns:a="http://schemas.openxmlformats.org/drawingml/2006/main">
            <a:off x="609600" y="2543175"/>
            <a:ext cx="55245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75" b="0">
                <a:solidFill>
                  <a:srgbClr val="17213B"/>
                </a:solidFill>
                <a:latin typeface="Arial"/>
                <a:ea typeface="Arial"/>
                <a:cs typeface="Arial"/>
              </a:defRPr>
            </a:pPr>
            <a:r>
              <a:rPr sz="2175" b="0">
                <a:solidFill>
                  <a:srgbClr val="17213B"/>
                </a:solidFill>
                <a:latin typeface="Arial"/>
                <a:ea typeface="Arial"/>
                <a:cs typeface="Arial"/>
              </a:rPr>
              <a:t>Par exemple : 100 $ CA.</a:t>
            </a:r>
          </a:p>
          <a:p xmlns:a="http://schemas.openxmlformats.org/drawingml/2006/main">
            <a:pPr>
              <a:defRPr sz="2175" b="0">
                <a:solidFill>
                  <a:srgbClr val="17213B"/>
                </a:solidFill>
                <a:latin typeface="Arial"/>
                <a:ea typeface="Arial"/>
                <a:cs typeface="Arial"/>
              </a:defRPr>
            </a:pPr>
            <a:r>
              <a:rPr sz="2175" b="0">
                <a:solidFill>
                  <a:srgbClr val="17213B"/>
                </a:solidFill>
                <a:latin typeface="Arial"/>
                <a:ea typeface="Arial"/>
                <a:cs typeface="Arial"/>
              </a:rPr>
              <a:t>Choisissez votre propre montant.</a:t>
            </a:r>
          </a:p>
        </p:txBody>
      </p:sp>
      <p:sp>
        <p:nvSpPr>
          <p:cNvPr id="5" name="Un nom facile à reconnaître">
            <a:extLst xmlns:a="http://schemas.openxmlformats.org/drawingml/2006/main">
              <a:ext uri="{FF2B5EF4-FFF2-40B4-BE49-F238E27FC236}">
                <a16:creationId xmlns:a16="http://schemas.microsoft.com/office/drawing/2014/main" id="{D2E5B521-CFE1-48A5-8936-25993F237075}"/>
              </a:ext>
            </a:extLst>
          </p:cNvPr>
          <p:cNvSpPr>
            <a:spLocks xmlns:a="http://schemas.openxmlformats.org/drawingml/2006/main" noGrp="1"/>
          </p:cNvSpPr>
          <p:nvPr/>
        </p:nvSpPr>
        <p:spPr>
          <a:xfrm xmlns:a="http://schemas.openxmlformats.org/drawingml/2006/main">
            <a:off x="609600" y="3857625"/>
            <a:ext cx="55245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1">
                <a:solidFill>
                  <a:srgbClr val="17213B"/>
                </a:solidFill>
                <a:latin typeface="Arial"/>
                <a:ea typeface="Arial"/>
                <a:cs typeface="Arial"/>
              </a:defRPr>
            </a:pPr>
            <a:r>
              <a:rPr sz="2475" b="1">
                <a:solidFill>
                  <a:srgbClr val="17213B"/>
                </a:solidFill>
                <a:latin typeface="Arial"/>
                <a:ea typeface="Arial"/>
                <a:cs typeface="Arial"/>
              </a:rPr>
              <a:t>Un nom facile à reconnaître</a:t>
            </a:r>
          </a:p>
        </p:txBody>
      </p:sp>
      <p:sp>
        <p:nvSpPr>
          <p:cNvPr id="6" name="VotrePseudo&#10;Stream-o-Thon 2026">
            <a:extLst xmlns:a="http://schemas.openxmlformats.org/drawingml/2006/main">
              <a:ext uri="{FF2B5EF4-FFF2-40B4-BE49-F238E27FC236}">
                <a16:creationId xmlns:a16="http://schemas.microsoft.com/office/drawing/2014/main" id="{44AB6BAC-3DBC-45CB-BFCA-D74CD10270B3}"/>
              </a:ext>
            </a:extLst>
          </p:cNvPr>
          <p:cNvSpPr>
            <a:spLocks xmlns:a="http://schemas.openxmlformats.org/drawingml/2006/main" noGrp="1"/>
          </p:cNvSpPr>
          <p:nvPr/>
        </p:nvSpPr>
        <p:spPr>
          <a:xfrm xmlns:a="http://schemas.openxmlformats.org/drawingml/2006/main">
            <a:off x="609600" y="4600575"/>
            <a:ext cx="52387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0">
                <a:solidFill>
                  <a:srgbClr val="254DF2"/>
                </a:solidFill>
                <a:latin typeface="Arial"/>
                <a:ea typeface="Arial"/>
                <a:cs typeface="Arial"/>
              </a:defRPr>
            </a:pPr>
            <a:r>
              <a:rPr sz="2550" b="0">
                <a:solidFill>
                  <a:srgbClr val="254DF2"/>
                </a:solidFill>
                <a:latin typeface="Arial"/>
                <a:ea typeface="Arial"/>
                <a:cs typeface="Arial"/>
              </a:rPr>
              <a:t>VotrePseudo</a:t>
            </a:r>
          </a:p>
          <a:p xmlns:a="http://schemas.openxmlformats.org/drawingml/2006/main">
            <a:pPr>
              <a:defRPr sz="2550" b="0">
                <a:solidFill>
                  <a:srgbClr val="254DF2"/>
                </a:solidFill>
                <a:latin typeface="Arial"/>
                <a:ea typeface="Arial"/>
                <a:cs typeface="Arial"/>
              </a:defRPr>
            </a:pPr>
            <a:r>
              <a:rPr sz="2550" b="0">
                <a:solidFill>
                  <a:srgbClr val="254DF2"/>
                </a:solidFill>
                <a:latin typeface="Arial"/>
                <a:ea typeface="Arial"/>
                <a:cs typeface="Arial"/>
              </a:rPr>
              <a:t>Stream-o-Thon 2026</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34efd7429e7a47ef"/>
          <a:stretch xmlns:a="http://schemas.openxmlformats.org/drawingml/2006/main"/>
        </p:blipFill>
        <p:spPr>
          <a:xfrm xmlns:a="http://schemas.openxmlformats.org/drawingml/2006/main">
            <a:off x="6267450" y="2552167"/>
            <a:ext cx="5219700" cy="2687115"/>
          </a:xfrm>
          <a:prstGeom xmlns:a="http://schemas.openxmlformats.org/drawingml/2006/main" prst="rect">
            <a:avLst/>
          </a:prstGeom>
        </p:spPr>
      </p:pic>
      <p:sp>
        <p:nvSpPr>
          <p:cNvPr id="8" name="Le total collectif reste de 50 000 $ CA.">
            <a:extLst xmlns:a="http://schemas.openxmlformats.org/drawingml/2006/main">
              <a:ext uri="{FF2B5EF4-FFF2-40B4-BE49-F238E27FC236}">
                <a16:creationId xmlns:a16="http://schemas.microsoft.com/office/drawing/2014/main" id="{B0C6C8C5-E370-43CA-B234-8D01F98A1C0F}"/>
              </a:ext>
            </a:extLst>
          </p:cNvPr>
          <p:cNvSpPr>
            <a:spLocks xmlns:a="http://schemas.openxmlformats.org/drawingml/2006/main" noGrp="1"/>
          </p:cNvSpPr>
          <p:nvPr/>
        </p:nvSpPr>
        <p:spPr>
          <a:xfrm xmlns:a="http://schemas.openxmlformats.org/drawingml/2006/main">
            <a:off x="619125" y="6057900"/>
            <a:ext cx="10096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535D73"/>
                </a:solidFill>
                <a:latin typeface="Arial"/>
                <a:ea typeface="Arial"/>
                <a:cs typeface="Arial"/>
              </a:defRPr>
            </a:pPr>
            <a:r>
              <a:rPr sz="1800" b="0">
                <a:solidFill>
                  <a:srgbClr val="535D73"/>
                </a:solidFill>
                <a:latin typeface="Arial"/>
                <a:ea typeface="Arial"/>
                <a:cs typeface="Arial"/>
              </a:rPr>
              <a:t>Le total collectif reste de 50 000 $ CA.</a:t>
            </a:r>
          </a:p>
        </p:txBody>
      </p:sp>
    </p:spTree>
    <p:extLst>
      <p:ext uri="{BB962C8B-B14F-4D97-AF65-F5344CB8AC3E}">
        <p14:creationId xmlns:p14="http://schemas.microsoft.com/office/powerpoint/2010/main" val="38964284"/>
      </p:ext>
    </p:extLst>
  </p:cSld>
</p:sld>
</file>

<file path=ppt/slides/slide6.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6" name="05  Votre page prête à publier">
            <a:extLst xmlns:a="http://schemas.openxmlformats.org/drawingml/2006/main">
              <a:ext uri="{FF2B5EF4-FFF2-40B4-BE49-F238E27FC236}">
                <a16:creationId xmlns:a16="http://schemas.microsoft.com/office/drawing/2014/main" id="{12E463B8-FDC0-4C19-BB6D-55EDFF563A58}"/>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05  Votre page prête à publier</a:t>
            </a:r>
          </a:p>
        </p:txBody>
      </p:sp>
      <p:sp>
        <p:nvSpPr>
          <p:cNvPr id="2" name="06">
            <a:extLst xmlns:a="http://schemas.openxmlformats.org/drawingml/2006/main">
              <a:ext uri="{FF2B5EF4-FFF2-40B4-BE49-F238E27FC236}">
                <a16:creationId xmlns:a16="http://schemas.microsoft.com/office/drawing/2014/main" id="{7DB8DF58-4192-4AF0-96BA-159BFC7070D4}"/>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06</a:t>
            </a:r>
          </a:p>
        </p:txBody>
      </p:sp>
      <p:sp>
        <p:nvSpPr>
          <p:cNvPr id="3" name="Votre description">
            <a:extLst xmlns:a="http://schemas.openxmlformats.org/drawingml/2006/main">
              <a:ext uri="{FF2B5EF4-FFF2-40B4-BE49-F238E27FC236}">
                <a16:creationId xmlns:a16="http://schemas.microsoft.com/office/drawing/2014/main" id="{5284E72D-4C9B-4395-8B5D-4C661D49799E}"/>
              </a:ext>
            </a:extLst>
          </p:cNvPr>
          <p:cNvSpPr>
            <a:spLocks xmlns:a="http://schemas.openxmlformats.org/drawingml/2006/main" noGrp="1"/>
          </p:cNvSpPr>
          <p:nvPr/>
        </p:nvSpPr>
        <p:spPr>
          <a:xfrm xmlns:a="http://schemas.openxmlformats.org/drawingml/2006/main">
            <a:off x="609600" y="1819275"/>
            <a:ext cx="54292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700" b="1">
                <a:solidFill>
                  <a:srgbClr val="17213B"/>
                </a:solidFill>
                <a:latin typeface="Arial"/>
                <a:ea typeface="Arial"/>
                <a:cs typeface="Arial"/>
              </a:defRPr>
            </a:pPr>
            <a:r>
              <a:rPr sz="2700" b="1">
                <a:solidFill>
                  <a:srgbClr val="17213B"/>
                </a:solidFill>
                <a:latin typeface="Arial"/>
                <a:ea typeface="Arial"/>
                <a:cs typeface="Arial"/>
              </a:rPr>
              <a:t>Votre description</a:t>
            </a:r>
          </a:p>
        </p:txBody>
      </p:sp>
      <p:sp>
        <p:nvSpPr>
          <p:cNvPr id="4" name="« Je participe au Stream-o-Thon 2026&#10;avec ma ">
            <a:extLst xmlns:a="http://schemas.openxmlformats.org/drawingml/2006/main">
              <a:ext uri="{FF2B5EF4-FFF2-40B4-BE49-F238E27FC236}">
                <a16:creationId xmlns:a16="http://schemas.microsoft.com/office/drawing/2014/main" id="{08DA2E3A-B552-4B24-BFBD-34E3A103951D}"/>
              </a:ext>
            </a:extLst>
          </p:cNvPr>
          <p:cNvSpPr>
            <a:spLocks xmlns:a="http://schemas.openxmlformats.org/drawingml/2006/main" noGrp="1"/>
          </p:cNvSpPr>
          <p:nvPr/>
        </p:nvSpPr>
        <p:spPr>
          <a:xfrm xmlns:a="http://schemas.openxmlformats.org/drawingml/2006/main">
            <a:off x="609600" y="2628900"/>
            <a:ext cx="10668000" cy="1524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0">
                <a:solidFill>
                  <a:srgbClr val="17213B"/>
                </a:solidFill>
                <a:latin typeface="Arial"/>
                <a:ea typeface="Arial"/>
                <a:cs typeface="Arial"/>
              </a:defRPr>
            </a:pPr>
            <a:r>
              <a:rPr sz="2550" b="0">
                <a:solidFill>
                  <a:srgbClr val="17213B"/>
                </a:solidFill>
                <a:latin typeface="Arial"/>
                <a:ea typeface="Arial"/>
                <a:cs typeface="Arial"/>
              </a:rPr>
              <a:t>« Je participe au Stream-o-Thon 2026</a:t>
            </a:r>
          </a:p>
          <a:p xmlns:a="http://schemas.openxmlformats.org/drawingml/2006/main">
            <a:pPr>
              <a:defRPr sz="2550" b="0">
                <a:solidFill>
                  <a:srgbClr val="17213B"/>
                </a:solidFill>
                <a:latin typeface="Arial"/>
                <a:ea typeface="Arial"/>
                <a:cs typeface="Arial"/>
              </a:defRPr>
            </a:pPr>
            <a:r>
              <a:rPr sz="2550" b="0">
                <a:solidFill>
                  <a:srgbClr val="17213B"/>
                </a:solidFill>
                <a:latin typeface="Arial"/>
                <a:ea typeface="Arial"/>
                <a:cs typeface="Arial"/>
              </a:rPr>
              <a:t>avec ma communauté pour soutenir</a:t>
            </a:r>
          </a:p>
          <a:p xmlns:a="http://schemas.openxmlformats.org/drawingml/2006/main">
            <a:pPr>
              <a:defRPr sz="2550" b="0">
                <a:solidFill>
                  <a:srgbClr val="17213B"/>
                </a:solidFill>
                <a:latin typeface="Arial"/>
                <a:ea typeface="Arial"/>
                <a:cs typeface="Arial"/>
              </a:defRPr>
            </a:pPr>
            <a:r>
              <a:rPr sz="2550" b="0">
                <a:solidFill>
                  <a:srgbClr val="17213B"/>
                </a:solidFill>
                <a:latin typeface="Arial"/>
                <a:ea typeface="Arial"/>
                <a:cs typeface="Arial"/>
              </a:rPr>
              <a:t>la Fondation des Gardiens virtuels. »</a:t>
            </a:r>
          </a:p>
        </p:txBody>
      </p:sp>
      <p:sp>
        <p:nvSpPr>
          <p:cNvPr id="5" name="Ajoutez votre chaîne et vos visuels.&#10;Vérifiez">
            <a:extLst xmlns:a="http://schemas.openxmlformats.org/drawingml/2006/main">
              <a:ext uri="{FF2B5EF4-FFF2-40B4-BE49-F238E27FC236}">
                <a16:creationId xmlns:a16="http://schemas.microsoft.com/office/drawing/2014/main" id="{7801F191-0E48-49A8-9DBE-1B17417EE2BA}"/>
              </a:ext>
            </a:extLst>
          </p:cNvPr>
          <p:cNvSpPr>
            <a:spLocks xmlns:a="http://schemas.openxmlformats.org/drawingml/2006/main" noGrp="1"/>
          </p:cNvSpPr>
          <p:nvPr/>
        </p:nvSpPr>
        <p:spPr>
          <a:xfrm xmlns:a="http://schemas.openxmlformats.org/drawingml/2006/main">
            <a:off x="609600" y="4591050"/>
            <a:ext cx="1076325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0">
                <a:solidFill>
                  <a:srgbClr val="254DF2"/>
                </a:solidFill>
                <a:latin typeface="Arial"/>
                <a:ea typeface="Arial"/>
                <a:cs typeface="Arial"/>
              </a:defRPr>
            </a:pPr>
            <a:r>
              <a:rPr sz="2550" b="0">
                <a:solidFill>
                  <a:srgbClr val="254DF2"/>
                </a:solidFill>
                <a:latin typeface="Arial"/>
                <a:ea typeface="Arial"/>
                <a:cs typeface="Arial"/>
              </a:rPr>
              <a:t>Ajoutez votre chaîne et vos visuels.</a:t>
            </a:r>
          </a:p>
          <a:p xmlns:a="http://schemas.openxmlformats.org/drawingml/2006/main">
            <a:pPr>
              <a:defRPr sz="2550" b="0">
                <a:solidFill>
                  <a:srgbClr val="254DF2"/>
                </a:solidFill>
                <a:latin typeface="Arial"/>
                <a:ea typeface="Arial"/>
                <a:cs typeface="Arial"/>
              </a:defRPr>
            </a:pPr>
            <a:r>
              <a:rPr sz="2550" b="0">
                <a:solidFill>
                  <a:srgbClr val="254DF2"/>
                </a:solidFill>
                <a:latin typeface="Arial"/>
                <a:ea typeface="Arial"/>
                <a:cs typeface="Arial"/>
              </a:rPr>
              <a:t>Vérifiez le résumé, puis choisissez Publish.</a:t>
            </a:r>
          </a:p>
        </p:txBody>
      </p:sp>
    </p:spTree>
    <p:extLst>
      <p:ext uri="{BB962C8B-B14F-4D97-AF65-F5344CB8AC3E}">
        <p14:creationId xmlns:p14="http://schemas.microsoft.com/office/powerpoint/2010/main" val="1738101687"/>
      </p:ext>
    </p:extLst>
  </p:cSld>
</p:sld>
</file>

<file path=ppt/slides/slide7.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7" name="06  Votre lien de don personnel">
            <a:extLst xmlns:a="http://schemas.openxmlformats.org/drawingml/2006/main">
              <a:ext uri="{FF2B5EF4-FFF2-40B4-BE49-F238E27FC236}">
                <a16:creationId xmlns:a16="http://schemas.microsoft.com/office/drawing/2014/main" id="{980BF617-5A7F-469D-948E-582063BCB244}"/>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06  Votre lien de don personnel</a:t>
            </a:r>
          </a:p>
        </p:txBody>
      </p:sp>
      <p:sp>
        <p:nvSpPr>
          <p:cNvPr id="2" name="07">
            <a:extLst xmlns:a="http://schemas.openxmlformats.org/drawingml/2006/main">
              <a:ext uri="{FF2B5EF4-FFF2-40B4-BE49-F238E27FC236}">
                <a16:creationId xmlns:a16="http://schemas.microsoft.com/office/drawing/2014/main" id="{FA45D4F2-EA55-47BA-9195-9B0D944167A1}"/>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07</a:t>
            </a:r>
          </a:p>
        </p:txBody>
      </p:sp>
      <p:sp>
        <p:nvSpPr>
          <p:cNvPr id="3" name="Le lien de VOTRE campagne">
            <a:extLst xmlns:a="http://schemas.openxmlformats.org/drawingml/2006/main">
              <a:ext uri="{FF2B5EF4-FFF2-40B4-BE49-F238E27FC236}">
                <a16:creationId xmlns:a16="http://schemas.microsoft.com/office/drawing/2014/main" id="{4A932A3A-2EE6-4F6E-BCEC-BDB6419DB61B}"/>
              </a:ext>
            </a:extLst>
          </p:cNvPr>
          <p:cNvSpPr>
            <a:spLocks xmlns:a="http://schemas.openxmlformats.org/drawingml/2006/main" noGrp="1"/>
          </p:cNvSpPr>
          <p:nvPr/>
        </p:nvSpPr>
        <p:spPr>
          <a:xfrm xmlns:a="http://schemas.openxmlformats.org/drawingml/2006/main">
            <a:off x="609600" y="1752600"/>
            <a:ext cx="107632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450" b="1">
                <a:solidFill>
                  <a:srgbClr val="254DF2"/>
                </a:solidFill>
                <a:latin typeface="Arial"/>
                <a:ea typeface="Arial"/>
                <a:cs typeface="Arial"/>
              </a:defRPr>
            </a:pPr>
            <a:r>
              <a:rPr sz="3450" b="1">
                <a:solidFill>
                  <a:srgbClr val="254DF2"/>
                </a:solidFill>
                <a:latin typeface="Arial"/>
                <a:ea typeface="Arial"/>
                <a:cs typeface="Arial"/>
              </a:rPr>
              <a:t>Le lien de VOTRE campagne</a:t>
            </a:r>
          </a:p>
        </p:txBody>
      </p:sp>
      <p:sp>
        <p:nvSpPr>
          <p:cNvPr id="4" name="À placer dans le chat, le panneau de votre ch">
            <a:extLst xmlns:a="http://schemas.openxmlformats.org/drawingml/2006/main">
              <a:ext uri="{FF2B5EF4-FFF2-40B4-BE49-F238E27FC236}">
                <a16:creationId xmlns:a16="http://schemas.microsoft.com/office/drawing/2014/main" id="{564B15C2-57D1-4B4C-9AF0-3A66AA07A1AA}"/>
              </a:ext>
            </a:extLst>
          </p:cNvPr>
          <p:cNvSpPr>
            <a:spLocks xmlns:a="http://schemas.openxmlformats.org/drawingml/2006/main" noGrp="1"/>
          </p:cNvSpPr>
          <p:nvPr/>
        </p:nvSpPr>
        <p:spPr>
          <a:xfrm xmlns:a="http://schemas.openxmlformats.org/drawingml/2006/main">
            <a:off x="609600" y="2628900"/>
            <a:ext cx="106680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0">
                <a:solidFill>
                  <a:srgbClr val="17213B"/>
                </a:solidFill>
                <a:latin typeface="Arial"/>
                <a:ea typeface="Arial"/>
                <a:cs typeface="Arial"/>
              </a:defRPr>
            </a:pPr>
            <a:r>
              <a:rPr sz="2475" b="0">
                <a:solidFill>
                  <a:srgbClr val="17213B"/>
                </a:solidFill>
                <a:latin typeface="Arial"/>
                <a:ea typeface="Arial"/>
                <a:cs typeface="Arial"/>
              </a:rPr>
              <a:t>À placer dans le chat, le panneau de votre chaîne</a:t>
            </a:r>
          </a:p>
          <a:p xmlns:a="http://schemas.openxmlformats.org/drawingml/2006/main">
            <a:pPr>
              <a:defRPr sz="2475" b="0">
                <a:solidFill>
                  <a:srgbClr val="17213B"/>
                </a:solidFill>
                <a:latin typeface="Arial"/>
                <a:ea typeface="Arial"/>
                <a:cs typeface="Arial"/>
              </a:defRPr>
            </a:pPr>
            <a:r>
              <a:rPr sz="2475" b="0">
                <a:solidFill>
                  <a:srgbClr val="17213B"/>
                </a:solidFill>
                <a:latin typeface="Arial"/>
                <a:ea typeface="Arial"/>
                <a:cs typeface="Arial"/>
              </a:rPr>
              <a:t>et vos publications.</a:t>
            </a:r>
          </a:p>
        </p:txBody>
      </p:sp>
      <p:sp>
        <p:nvSpPr>
          <p:cNvPr id="5" name="Votre collecte contribue aussi&#10;au total de l’">
            <a:extLst xmlns:a="http://schemas.openxmlformats.org/drawingml/2006/main">
              <a:ext uri="{FF2B5EF4-FFF2-40B4-BE49-F238E27FC236}">
                <a16:creationId xmlns:a16="http://schemas.microsoft.com/office/drawing/2014/main" id="{DAF7E30D-01E5-4C3B-A0EA-C5BF388600C0}"/>
              </a:ext>
            </a:extLst>
          </p:cNvPr>
          <p:cNvSpPr>
            <a:spLocks xmlns:a="http://schemas.openxmlformats.org/drawingml/2006/main" noGrp="1"/>
          </p:cNvSpPr>
          <p:nvPr/>
        </p:nvSpPr>
        <p:spPr>
          <a:xfrm xmlns:a="http://schemas.openxmlformats.org/drawingml/2006/main">
            <a:off x="609600" y="4286250"/>
            <a:ext cx="10668000" cy="1104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150" b="1">
                <a:solidFill>
                  <a:srgbClr val="17213B"/>
                </a:solidFill>
                <a:latin typeface="Arial"/>
                <a:ea typeface="Arial"/>
                <a:cs typeface="Arial"/>
              </a:defRPr>
            </a:pPr>
            <a:r>
              <a:rPr sz="3150" b="1">
                <a:solidFill>
                  <a:srgbClr val="17213B"/>
                </a:solidFill>
                <a:latin typeface="Arial"/>
                <a:ea typeface="Arial"/>
                <a:cs typeface="Arial"/>
              </a:rPr>
              <a:t>Votre collecte contribue aussi</a:t>
            </a:r>
          </a:p>
          <a:p xmlns:a="http://schemas.openxmlformats.org/drawingml/2006/main">
            <a:pPr>
              <a:defRPr sz="3150" b="1">
                <a:solidFill>
                  <a:srgbClr val="17213B"/>
                </a:solidFill>
                <a:latin typeface="Arial"/>
                <a:ea typeface="Arial"/>
                <a:cs typeface="Arial"/>
              </a:defRPr>
            </a:pPr>
            <a:r>
              <a:rPr sz="3150" b="1">
                <a:solidFill>
                  <a:srgbClr val="17213B"/>
                </a:solidFill>
                <a:latin typeface="Arial"/>
                <a:ea typeface="Arial"/>
                <a:cs typeface="Arial"/>
              </a:rPr>
              <a:t>au total de l’événement.</a:t>
            </a:r>
          </a:p>
        </p:txBody>
      </p:sp>
      <p:sp>
        <p:nvSpPr>
          <p:cNvPr id="6" name="Envoyez votre lien public à info@gardiensvirt">
            <a:extLst xmlns:a="http://schemas.openxmlformats.org/drawingml/2006/main">
              <a:ext uri="{FF2B5EF4-FFF2-40B4-BE49-F238E27FC236}">
                <a16:creationId xmlns:a16="http://schemas.microsoft.com/office/drawing/2014/main" id="{B454CBD6-DF8B-43DF-B1BF-252FE8965AA1}"/>
              </a:ext>
            </a:extLst>
          </p:cNvPr>
          <p:cNvSpPr>
            <a:spLocks xmlns:a="http://schemas.openxmlformats.org/drawingml/2006/main" noGrp="1"/>
          </p:cNvSpPr>
          <p:nvPr/>
        </p:nvSpPr>
        <p:spPr>
          <a:xfrm xmlns:a="http://schemas.openxmlformats.org/drawingml/2006/main">
            <a:off x="609600" y="5924550"/>
            <a:ext cx="107632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0">
                <a:solidFill>
                  <a:srgbClr val="17213B"/>
                </a:solidFill>
                <a:latin typeface="Arial"/>
                <a:ea typeface="Arial"/>
                <a:cs typeface="Arial"/>
              </a:defRPr>
            </a:pPr>
            <a:r>
              <a:rPr sz="1950" b="0">
                <a:solidFill>
                  <a:srgbClr val="17213B"/>
                </a:solidFill>
                <a:latin typeface="Arial"/>
                <a:ea typeface="Arial"/>
                <a:cs typeface="Arial"/>
              </a:rPr>
              <a:t>Envoyez votre lien public à info@gardiensvirtuels.org.</a:t>
            </a:r>
          </a:p>
        </p:txBody>
      </p:sp>
    </p:spTree>
    <p:extLst>
      <p:ext uri="{BB962C8B-B14F-4D97-AF65-F5344CB8AC3E}">
        <p14:creationId xmlns:p14="http://schemas.microsoft.com/office/powerpoint/2010/main" val="1043311543"/>
      </p:ext>
    </p:extLst>
  </p:cSld>
</p:sld>
</file>

<file path=ppt/slides/slide8.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8" name="07  Le compteur OBS en option">
            <a:extLst xmlns:a="http://schemas.openxmlformats.org/drawingml/2006/main">
              <a:ext uri="{FF2B5EF4-FFF2-40B4-BE49-F238E27FC236}">
                <a16:creationId xmlns:a16="http://schemas.microsoft.com/office/drawing/2014/main" id="{34ADA19D-7D2E-4AB3-AB13-DDC55530611F}"/>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07  Le compteur OBS en option</a:t>
            </a:r>
          </a:p>
        </p:txBody>
      </p:sp>
      <p:sp>
        <p:nvSpPr>
          <p:cNvPr id="2" name="08">
            <a:extLst xmlns:a="http://schemas.openxmlformats.org/drawingml/2006/main">
              <a:ext uri="{FF2B5EF4-FFF2-40B4-BE49-F238E27FC236}">
                <a16:creationId xmlns:a16="http://schemas.microsoft.com/office/drawing/2014/main" id="{2389DDBC-1512-4EFA-B4A9-D3E0174DDF36}"/>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08</a:t>
            </a:r>
          </a:p>
        </p:txBody>
      </p:sp>
      <p:sp>
        <p:nvSpPr>
          <p:cNvPr id="3" name="Dans Tiltify">
            <a:extLst xmlns:a="http://schemas.openxmlformats.org/drawingml/2006/main">
              <a:ext uri="{FF2B5EF4-FFF2-40B4-BE49-F238E27FC236}">
                <a16:creationId xmlns:a16="http://schemas.microsoft.com/office/drawing/2014/main" id="{2E562906-7B14-4D33-A4A2-BFE8DA67082A}"/>
              </a:ext>
            </a:extLst>
          </p:cNvPr>
          <p:cNvSpPr>
            <a:spLocks xmlns:a="http://schemas.openxmlformats.org/drawingml/2006/main" noGrp="1"/>
          </p:cNvSpPr>
          <p:nvPr/>
        </p:nvSpPr>
        <p:spPr>
          <a:xfrm xmlns:a="http://schemas.openxmlformats.org/drawingml/2006/main">
            <a:off x="609600" y="1781175"/>
            <a:ext cx="49530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625" b="1">
                <a:solidFill>
                  <a:srgbClr val="17213B"/>
                </a:solidFill>
                <a:latin typeface="Arial"/>
                <a:ea typeface="Arial"/>
                <a:cs typeface="Arial"/>
              </a:defRPr>
            </a:pPr>
            <a:r>
              <a:rPr sz="2625" b="1">
                <a:solidFill>
                  <a:srgbClr val="17213B"/>
                </a:solidFill>
                <a:latin typeface="Arial"/>
                <a:ea typeface="Arial"/>
                <a:cs typeface="Arial"/>
              </a:rPr>
              <a:t>Dans Tiltify</a:t>
            </a:r>
          </a:p>
        </p:txBody>
      </p:sp>
      <p:sp>
        <p:nvSpPr>
          <p:cNvPr id="4" name="Overlays&#10;Copier l’URL du compteur">
            <a:extLst xmlns:a="http://schemas.openxmlformats.org/drawingml/2006/main">
              <a:ext uri="{FF2B5EF4-FFF2-40B4-BE49-F238E27FC236}">
                <a16:creationId xmlns:a16="http://schemas.microsoft.com/office/drawing/2014/main" id="{11CA473F-60AC-46A3-A0DB-4CDBB4419CBA}"/>
              </a:ext>
            </a:extLst>
          </p:cNvPr>
          <p:cNvSpPr>
            <a:spLocks xmlns:a="http://schemas.openxmlformats.org/drawingml/2006/main" noGrp="1"/>
          </p:cNvSpPr>
          <p:nvPr/>
        </p:nvSpPr>
        <p:spPr>
          <a:xfrm xmlns:a="http://schemas.openxmlformats.org/drawingml/2006/main">
            <a:off x="609600" y="2628900"/>
            <a:ext cx="5238750" cy="1428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850" b="0">
                <a:solidFill>
                  <a:srgbClr val="254DF2"/>
                </a:solidFill>
                <a:latin typeface="Arial"/>
                <a:ea typeface="Arial"/>
                <a:cs typeface="Arial"/>
              </a:defRPr>
            </a:pPr>
            <a:r>
              <a:rPr sz="2850" b="0">
                <a:solidFill>
                  <a:srgbClr val="254DF2"/>
                </a:solidFill>
                <a:latin typeface="Arial"/>
                <a:ea typeface="Arial"/>
                <a:cs typeface="Arial"/>
              </a:rPr>
              <a:t>Overlays</a:t>
            </a:r>
          </a:p>
          <a:p xmlns:a="http://schemas.openxmlformats.org/drawingml/2006/main">
            <a:pPr>
              <a:defRPr sz="2850" b="0">
                <a:solidFill>
                  <a:srgbClr val="254DF2"/>
                </a:solidFill>
                <a:latin typeface="Arial"/>
                <a:ea typeface="Arial"/>
                <a:cs typeface="Arial"/>
              </a:defRPr>
            </a:pPr>
            <a:r>
              <a:rPr sz="2850" b="0">
                <a:solidFill>
                  <a:srgbClr val="254DF2"/>
                </a:solidFill>
                <a:latin typeface="Arial"/>
                <a:ea typeface="Arial"/>
                <a:cs typeface="Arial"/>
              </a:rPr>
              <a:t>Copier l’URL du compteur</a:t>
            </a:r>
          </a:p>
        </p:txBody>
      </p:sp>
      <p:sp>
        <p:nvSpPr>
          <p:cNvPr id="5" name="Dans OBS">
            <a:extLst xmlns:a="http://schemas.openxmlformats.org/drawingml/2006/main">
              <a:ext uri="{FF2B5EF4-FFF2-40B4-BE49-F238E27FC236}">
                <a16:creationId xmlns:a16="http://schemas.microsoft.com/office/drawing/2014/main" id="{492B20F2-FE5C-44E2-BCFC-5FFCB0FC6CA9}"/>
              </a:ext>
            </a:extLst>
          </p:cNvPr>
          <p:cNvSpPr>
            <a:spLocks xmlns:a="http://schemas.openxmlformats.org/drawingml/2006/main" noGrp="1"/>
          </p:cNvSpPr>
          <p:nvPr/>
        </p:nvSpPr>
        <p:spPr>
          <a:xfrm xmlns:a="http://schemas.openxmlformats.org/drawingml/2006/main">
            <a:off x="6667500" y="1781175"/>
            <a:ext cx="47625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625" b="1">
                <a:solidFill>
                  <a:srgbClr val="17213B"/>
                </a:solidFill>
                <a:latin typeface="Arial"/>
                <a:ea typeface="Arial"/>
                <a:cs typeface="Arial"/>
              </a:defRPr>
            </a:pPr>
            <a:r>
              <a:rPr sz="2625" b="1">
                <a:solidFill>
                  <a:srgbClr val="17213B"/>
                </a:solidFill>
                <a:latin typeface="Arial"/>
                <a:ea typeface="Arial"/>
                <a:cs typeface="Arial"/>
              </a:rPr>
              <a:t>Dans OBS</a:t>
            </a:r>
          </a:p>
        </p:txBody>
      </p:sp>
      <p:sp>
        <p:nvSpPr>
          <p:cNvPr id="6" name="Source Navigateur&#10;Coller l’URL">
            <a:extLst xmlns:a="http://schemas.openxmlformats.org/drawingml/2006/main">
              <a:ext uri="{FF2B5EF4-FFF2-40B4-BE49-F238E27FC236}">
                <a16:creationId xmlns:a16="http://schemas.microsoft.com/office/drawing/2014/main" id="{26B3EAE2-5AF2-4D51-B415-FCA54EC0F1AC}"/>
              </a:ext>
            </a:extLst>
          </p:cNvPr>
          <p:cNvSpPr>
            <a:spLocks xmlns:a="http://schemas.openxmlformats.org/drawingml/2006/main" noGrp="1"/>
          </p:cNvSpPr>
          <p:nvPr/>
        </p:nvSpPr>
        <p:spPr>
          <a:xfrm xmlns:a="http://schemas.openxmlformats.org/drawingml/2006/main">
            <a:off x="6667500" y="2628900"/>
            <a:ext cx="4762500" cy="1428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850" b="0">
                <a:solidFill>
                  <a:srgbClr val="254DF2"/>
                </a:solidFill>
                <a:latin typeface="Arial"/>
                <a:ea typeface="Arial"/>
                <a:cs typeface="Arial"/>
              </a:defRPr>
            </a:pPr>
            <a:r>
              <a:rPr sz="2850" b="0">
                <a:solidFill>
                  <a:srgbClr val="254DF2"/>
                </a:solidFill>
                <a:latin typeface="Arial"/>
                <a:ea typeface="Arial"/>
                <a:cs typeface="Arial"/>
              </a:rPr>
              <a:t>Source Navigateur</a:t>
            </a:r>
          </a:p>
          <a:p xmlns:a="http://schemas.openxmlformats.org/drawingml/2006/main">
            <a:pPr>
              <a:defRPr sz="2850" b="0">
                <a:solidFill>
                  <a:srgbClr val="254DF2"/>
                </a:solidFill>
                <a:latin typeface="Arial"/>
                <a:ea typeface="Arial"/>
                <a:cs typeface="Arial"/>
              </a:defRPr>
            </a:pPr>
            <a:r>
              <a:rPr sz="2850" b="0">
                <a:solidFill>
                  <a:srgbClr val="254DF2"/>
                </a:solidFill>
                <a:latin typeface="Arial"/>
                <a:ea typeface="Arial"/>
                <a:cs typeface="Arial"/>
              </a:rPr>
              <a:t>Coller l’URL</a:t>
            </a:r>
          </a:p>
        </p:txBody>
      </p:sp>
      <p:sp>
        <p:nvSpPr>
          <p:cNvPr id="7" name="Vérifiez le compteur et testez les alertes av">
            <a:extLst xmlns:a="http://schemas.openxmlformats.org/drawingml/2006/main">
              <a:ext uri="{FF2B5EF4-FFF2-40B4-BE49-F238E27FC236}">
                <a16:creationId xmlns:a16="http://schemas.microsoft.com/office/drawing/2014/main" id="{223A08E3-01B8-4E8E-97FD-90EDC30254AB}"/>
              </a:ext>
            </a:extLst>
          </p:cNvPr>
          <p:cNvSpPr>
            <a:spLocks xmlns:a="http://schemas.openxmlformats.org/drawingml/2006/main" noGrp="1"/>
          </p:cNvSpPr>
          <p:nvPr/>
        </p:nvSpPr>
        <p:spPr>
          <a:xfrm xmlns:a="http://schemas.openxmlformats.org/drawingml/2006/main">
            <a:off x="609600" y="5295900"/>
            <a:ext cx="10763250" cy="876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7213B"/>
                </a:solidFill>
                <a:latin typeface="Arial"/>
                <a:ea typeface="Arial"/>
                <a:cs typeface="Arial"/>
              </a:defRPr>
            </a:pPr>
            <a:r>
              <a:rPr sz="2400" b="0">
                <a:solidFill>
                  <a:srgbClr val="17213B"/>
                </a:solidFill>
                <a:latin typeface="Arial"/>
                <a:ea typeface="Arial"/>
                <a:cs typeface="Arial"/>
              </a:rPr>
              <a:t>Vérifiez le compteur et testez les alertes avant le direct.</a:t>
            </a:r>
          </a:p>
        </p:txBody>
      </p:sp>
    </p:spTree>
    <p:extLst>
      <p:ext uri="{BB962C8B-B14F-4D97-AF65-F5344CB8AC3E}">
        <p14:creationId xmlns:p14="http://schemas.microsoft.com/office/powerpoint/2010/main" val="2018633538"/>
      </p:ext>
    </p:extLst>
  </p:cSld>
</p:sld>
</file>

<file path=ppt/slides/slide9.xml><?xml version="1.0" encoding="utf-8"?>
<p:sld xmlns:p="http://schemas.openxmlformats.org/presentationml/2006/main">
  <p:cSld>
    <p:bg>
      <p:bgPr>
        <a:solidFill xmlns:a="http://schemas.openxmlformats.org/drawingml/2006/main">
          <a:srgbClr val="F6F5FF"/>
        </a:solidFill>
      </p:bgPr>
    </p:bg>
    <p:spTree>
      <p:nvGrpSpPr>
        <p:cNvPr id="1" name=""/>
        <p:cNvGrpSpPr/>
        <p:nvPr/>
      </p:nvGrpSpPr>
      <p:grpSpPr>
        <a:xfrm xmlns:a="http://schemas.openxmlformats.org/drawingml/2006/main"/>
      </p:grpSpPr>
      <p:sp>
        <p:nvSpPr>
          <p:cNvPr id="7" name="08  Le nom complet du donateur">
            <a:extLst xmlns:a="http://schemas.openxmlformats.org/drawingml/2006/main">
              <a:ext uri="{FF2B5EF4-FFF2-40B4-BE49-F238E27FC236}">
                <a16:creationId xmlns:a16="http://schemas.microsoft.com/office/drawing/2014/main" id="{02B09E13-2AB5-43D4-AC2D-186BA056D438}"/>
              </a:ext>
            </a:extLst>
          </p:cNvPr>
          <p:cNvSpPr>
            <a:spLocks xmlns:a="http://schemas.openxmlformats.org/drawingml/2006/main" noGrp="1"/>
          </p:cNvSpPr>
          <p:nvPr/>
        </p:nvSpPr>
        <p:spPr>
          <a:xfrm xmlns:a="http://schemas.openxmlformats.org/drawingml/2006/main">
            <a:off x="609600" y="438150"/>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7213B"/>
                </a:solidFill>
                <a:latin typeface="Arial"/>
                <a:ea typeface="Arial"/>
                <a:cs typeface="Arial"/>
              </a:defRPr>
            </a:pPr>
            <a:r>
              <a:rPr sz="3600" b="1">
                <a:solidFill>
                  <a:srgbClr val="17213B"/>
                </a:solidFill>
                <a:latin typeface="Arial"/>
                <a:ea typeface="Arial"/>
                <a:cs typeface="Arial"/>
              </a:rPr>
              <a:t>08  Le nom complet du donateur</a:t>
            </a:r>
          </a:p>
        </p:txBody>
      </p:sp>
      <p:sp>
        <p:nvSpPr>
          <p:cNvPr id="2" name="09">
            <a:extLst xmlns:a="http://schemas.openxmlformats.org/drawingml/2006/main">
              <a:ext uri="{FF2B5EF4-FFF2-40B4-BE49-F238E27FC236}">
                <a16:creationId xmlns:a16="http://schemas.microsoft.com/office/drawing/2014/main" id="{19C70679-0587-4693-B6DC-7126CA552DCA}"/>
              </a:ext>
            </a:extLst>
          </p:cNvPr>
          <p:cNvSpPr>
            <a:spLocks xmlns:a="http://schemas.openxmlformats.org/drawingml/2006/main" noGrp="1"/>
          </p:cNvSpPr>
          <p:nvPr/>
        </p:nvSpPr>
        <p:spPr>
          <a:xfrm xmlns:a="http://schemas.openxmlformats.org/drawingml/2006/main">
            <a:off x="11144250" y="6381750"/>
            <a:ext cx="523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535D73"/>
                </a:solidFill>
                <a:latin typeface="Arial"/>
                <a:ea typeface="Arial"/>
                <a:cs typeface="Arial"/>
              </a:defRPr>
            </a:pPr>
            <a:r>
              <a:rPr sz="1350" b="0">
                <a:solidFill>
                  <a:srgbClr val="535D73"/>
                </a:solidFill>
                <a:latin typeface="Arial"/>
                <a:ea typeface="Arial"/>
                <a:cs typeface="Arial"/>
              </a:rPr>
              <a:t>09</a:t>
            </a:r>
          </a:p>
        </p:txBody>
      </p:sp>
      <p:sp>
        <p:nvSpPr>
          <p:cNvPr id="3" name="Un courriel valide&#10;Un prénom et un nom comple">
            <a:extLst xmlns:a="http://schemas.openxmlformats.org/drawingml/2006/main">
              <a:ext uri="{FF2B5EF4-FFF2-40B4-BE49-F238E27FC236}">
                <a16:creationId xmlns:a16="http://schemas.microsoft.com/office/drawing/2014/main" id="{D330A266-66D5-4E94-8606-33F9D0B9D68B}"/>
              </a:ext>
            </a:extLst>
          </p:cNvPr>
          <p:cNvSpPr>
            <a:spLocks xmlns:a="http://schemas.openxmlformats.org/drawingml/2006/main" noGrp="1"/>
          </p:cNvSpPr>
          <p:nvPr/>
        </p:nvSpPr>
        <p:spPr>
          <a:xfrm xmlns:a="http://schemas.openxmlformats.org/drawingml/2006/main">
            <a:off x="609600" y="1762125"/>
            <a:ext cx="5476875" cy="1333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700" b="1">
                <a:solidFill>
                  <a:srgbClr val="17213B"/>
                </a:solidFill>
                <a:latin typeface="Arial"/>
                <a:ea typeface="Arial"/>
                <a:cs typeface="Arial"/>
              </a:defRPr>
            </a:pPr>
            <a:r>
              <a:rPr sz="2700" b="1">
                <a:solidFill>
                  <a:srgbClr val="17213B"/>
                </a:solidFill>
                <a:latin typeface="Arial"/>
                <a:ea typeface="Arial"/>
                <a:cs typeface="Arial"/>
              </a:rPr>
              <a:t>Un courriel valide</a:t>
            </a:r>
          </a:p>
          <a:p xmlns:a="http://schemas.openxmlformats.org/drawingml/2006/main">
            <a:pPr>
              <a:defRPr sz="2700" b="1">
                <a:solidFill>
                  <a:srgbClr val="17213B"/>
                </a:solidFill>
                <a:latin typeface="Arial"/>
                <a:ea typeface="Arial"/>
                <a:cs typeface="Arial"/>
              </a:defRPr>
            </a:pPr>
            <a:r>
              <a:rPr sz="2700" b="1">
                <a:solidFill>
                  <a:srgbClr val="17213B"/>
                </a:solidFill>
                <a:latin typeface="Arial"/>
                <a:ea typeface="Arial"/>
                <a:cs typeface="Arial"/>
              </a:rPr>
              <a:t>Un prénom et un nom complets</a:t>
            </a:r>
          </a:p>
        </p:txBody>
      </p:sp>
      <p:sp>
        <p:nvSpPr>
          <p:cNvPr id="4" name="Le pseudo public se place dans&#10;Display name.">
            <a:extLst xmlns:a="http://schemas.openxmlformats.org/drawingml/2006/main">
              <a:ext uri="{FF2B5EF4-FFF2-40B4-BE49-F238E27FC236}">
                <a16:creationId xmlns:a16="http://schemas.microsoft.com/office/drawing/2014/main" id="{02F1474D-E98B-4AC8-AE82-1BB9DA7CE225}"/>
              </a:ext>
            </a:extLst>
          </p:cNvPr>
          <p:cNvSpPr>
            <a:spLocks xmlns:a="http://schemas.openxmlformats.org/drawingml/2006/main" noGrp="1"/>
          </p:cNvSpPr>
          <p:nvPr/>
        </p:nvSpPr>
        <p:spPr>
          <a:xfrm xmlns:a="http://schemas.openxmlformats.org/drawingml/2006/main">
            <a:off x="609600" y="3695700"/>
            <a:ext cx="5381625"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325" b="0">
                <a:solidFill>
                  <a:srgbClr val="17213B"/>
                </a:solidFill>
                <a:latin typeface="Arial"/>
                <a:ea typeface="Arial"/>
                <a:cs typeface="Arial"/>
              </a:defRPr>
            </a:pPr>
            <a:r>
              <a:rPr sz="2325" b="0">
                <a:solidFill>
                  <a:srgbClr val="17213B"/>
                </a:solidFill>
                <a:latin typeface="Arial"/>
                <a:ea typeface="Arial"/>
                <a:cs typeface="Arial"/>
              </a:rPr>
              <a:t>Le pseudo public se place dans</a:t>
            </a:r>
          </a:p>
          <a:p xmlns:a="http://schemas.openxmlformats.org/drawingml/2006/main">
            <a:pPr>
              <a:defRPr sz="2325" b="0">
                <a:solidFill>
                  <a:srgbClr val="17213B"/>
                </a:solidFill>
                <a:latin typeface="Arial"/>
                <a:ea typeface="Arial"/>
                <a:cs typeface="Arial"/>
              </a:defRPr>
            </a:pPr>
            <a:r>
              <a:rPr sz="2325" b="0">
                <a:solidFill>
                  <a:srgbClr val="17213B"/>
                </a:solidFill>
                <a:latin typeface="Arial"/>
                <a:ea typeface="Arial"/>
                <a:cs typeface="Arial"/>
              </a:rPr>
              <a:t>Display name.</a:t>
            </a:r>
          </a:p>
        </p:txBody>
      </p:sp>
      <p:sp>
        <p:nvSpPr>
          <p:cNvPr id="5" name="Les coordonnées restent dans&#10;les champs du fo">
            <a:extLst xmlns:a="http://schemas.openxmlformats.org/drawingml/2006/main">
              <a:ext uri="{FF2B5EF4-FFF2-40B4-BE49-F238E27FC236}">
                <a16:creationId xmlns:a16="http://schemas.microsoft.com/office/drawing/2014/main" id="{EDC8083B-DF72-4CE0-A72A-5FBA622CBDE2}"/>
              </a:ext>
            </a:extLst>
          </p:cNvPr>
          <p:cNvSpPr>
            <a:spLocks xmlns:a="http://schemas.openxmlformats.org/drawingml/2006/main" noGrp="1"/>
          </p:cNvSpPr>
          <p:nvPr/>
        </p:nvSpPr>
        <p:spPr>
          <a:xfrm xmlns:a="http://schemas.openxmlformats.org/drawingml/2006/main">
            <a:off x="609600" y="5210175"/>
            <a:ext cx="5381625"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254DF2"/>
                </a:solidFill>
                <a:latin typeface="Arial"/>
                <a:ea typeface="Arial"/>
                <a:cs typeface="Arial"/>
              </a:defRPr>
            </a:pPr>
            <a:r>
              <a:rPr sz="2100" b="0">
                <a:solidFill>
                  <a:srgbClr val="254DF2"/>
                </a:solidFill>
                <a:latin typeface="Arial"/>
                <a:ea typeface="Arial"/>
                <a:cs typeface="Arial"/>
              </a:rPr>
              <a:t>Les coordonnées restent dans</a:t>
            </a:r>
          </a:p>
          <a:p xmlns:a="http://schemas.openxmlformats.org/drawingml/2006/main">
            <a:pPr>
              <a:defRPr sz="2100" b="0">
                <a:solidFill>
                  <a:srgbClr val="254DF2"/>
                </a:solidFill>
                <a:latin typeface="Arial"/>
                <a:ea typeface="Arial"/>
                <a:cs typeface="Arial"/>
              </a:defRPr>
            </a:pPr>
            <a:r>
              <a:rPr sz="2100" b="0">
                <a:solidFill>
                  <a:srgbClr val="254DF2"/>
                </a:solidFill>
                <a:latin typeface="Arial"/>
                <a:ea typeface="Arial"/>
                <a:cs typeface="Arial"/>
              </a:rPr>
              <a:t>les champs du formulaire.</a:t>
            </a:r>
          </a:p>
        </p:txBody>
      </p:sp>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1d66000d3c754dd9"/>
          <a:stretch xmlns:a="http://schemas.openxmlformats.org/drawingml/2006/main"/>
        </p:blipFill>
        <p:spPr>
          <a:xfrm xmlns:a="http://schemas.openxmlformats.org/drawingml/2006/main">
            <a:off x="6591300" y="2285050"/>
            <a:ext cx="4391025" cy="2802250"/>
          </a:xfrm>
          <a:prstGeom xmlns:a="http://schemas.openxmlformats.org/drawingml/2006/main" prst="rect">
            <a:avLst/>
          </a:prstGeom>
        </p:spPr>
      </p:pic>
    </p:spTree>
    <p:extLst>
      <p:ext uri="{BB962C8B-B14F-4D97-AF65-F5344CB8AC3E}">
        <p14:creationId xmlns:p14="http://schemas.microsoft.com/office/powerpoint/2010/main" val="147499907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2026-09-07T19:45:08.8260000Z</dcterms:created>
  <dcterms:modified xsi:type="dcterms:W3CDTF">2026-09-07T19:45:08.8260000Z</dcterms:modified>
</coreProperties>
</file>